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6"/>
  </p:notesMasterIdLst>
  <p:sldIdLst>
    <p:sldId id="256" r:id="rId5"/>
    <p:sldId id="257" r:id="rId6"/>
    <p:sldId id="260" r:id="rId7"/>
    <p:sldId id="259" r:id="rId8"/>
    <p:sldId id="261" r:id="rId9"/>
    <p:sldId id="271" r:id="rId10"/>
    <p:sldId id="274" r:id="rId11"/>
    <p:sldId id="268" r:id="rId12"/>
    <p:sldId id="267" r:id="rId13"/>
    <p:sldId id="269" r:id="rId14"/>
    <p:sldId id="270" r:id="rId15"/>
    <p:sldId id="272" r:id="rId16"/>
    <p:sldId id="275" r:id="rId17"/>
    <p:sldId id="273" r:id="rId18"/>
    <p:sldId id="276" r:id="rId19"/>
    <p:sldId id="277" r:id="rId20"/>
    <p:sldId id="278" r:id="rId21"/>
    <p:sldId id="262" r:id="rId22"/>
    <p:sldId id="263" r:id="rId23"/>
    <p:sldId id="264" r:id="rId24"/>
    <p:sldId id="266" r:id="rId25"/>
  </p:sldIdLst>
  <p:sldSz cx="12192000" cy="6858000"/>
  <p:notesSz cx="6858000" cy="9144000"/>
  <p:embeddedFontLst>
    <p:embeddedFont>
      <p:font typeface="Lato" panose="020F0502020204030203" pitchFamily="34" charset="0"/>
      <p:regular r:id="rId27"/>
      <p:bold r:id="rId28"/>
      <p:italic r:id="rId29"/>
      <p:boldItalic r:id="rId30"/>
    </p:embeddedFont>
    <p:embeddedFont>
      <p:font typeface="Lato Light" panose="020F0502020204030203" pitchFamily="34" charset="0"/>
      <p:regular r:id="rId31"/>
      <p:italic r:id="rId32"/>
    </p:embeddedFont>
    <p:embeddedFont>
      <p:font typeface="Lora" pitchFamily="2" charset="0"/>
      <p:regular r:id="rId33"/>
      <p:bold r:id="rId34"/>
      <p:italic r:id="rId35"/>
      <p:boldItalic r:id="rId36"/>
    </p:embeddedFont>
    <p:embeddedFont>
      <p:font typeface="Lora SemiBold" panose="020B0604020202020204" charset="0"/>
      <p:bold r:id="rId37"/>
      <p:boldItalic r:id="rId38"/>
    </p:embeddedFont>
    <p:embeddedFont>
      <p:font typeface="Open Sans Light" panose="020B0306030504020204" pitchFamily="34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2E42"/>
    <a:srgbClr val="F2F2F2"/>
    <a:srgbClr val="1A2233"/>
    <a:srgbClr val="E0D383"/>
    <a:srgbClr val="6A6F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99BFEF-DF99-48CB-BD19-40D4D0DAFBC3}" v="2" dt="2025-05-20T13:52:16.4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k OBrien" userId="9a6685c2-9cf4-4146-8045-8f6ad5c0ee79" providerId="ADAL" clId="{8199BFEF-DF99-48CB-BD19-40D4D0DAFBC3}"/>
    <pc:docChg chg="undo custSel addSld modSld sldOrd">
      <pc:chgData name="Patrick OBrien" userId="9a6685c2-9cf4-4146-8045-8f6ad5c0ee79" providerId="ADAL" clId="{8199BFEF-DF99-48CB-BD19-40D4D0DAFBC3}" dt="2025-05-20T14:33:12.068" v="3444" actId="20577"/>
      <pc:docMkLst>
        <pc:docMk/>
      </pc:docMkLst>
      <pc:sldChg chg="addSp delSp modSp mod">
        <pc:chgData name="Patrick OBrien" userId="9a6685c2-9cf4-4146-8045-8f6ad5c0ee79" providerId="ADAL" clId="{8199BFEF-DF99-48CB-BD19-40D4D0DAFBC3}" dt="2025-05-20T14:19:33.389" v="3295" actId="20577"/>
        <pc:sldMkLst>
          <pc:docMk/>
          <pc:sldMk cId="351989237" sldId="256"/>
        </pc:sldMkLst>
        <pc:spChg chg="mod">
          <ac:chgData name="Patrick OBrien" userId="9a6685c2-9cf4-4146-8045-8f6ad5c0ee79" providerId="ADAL" clId="{8199BFEF-DF99-48CB-BD19-40D4D0DAFBC3}" dt="2025-05-20T10:33:14.288" v="78" actId="20577"/>
          <ac:spMkLst>
            <pc:docMk/>
            <pc:sldMk cId="351989237" sldId="256"/>
            <ac:spMk id="7" creationId="{23FB39B0-5A35-9F07-BDD5-138CA5EE2F69}"/>
          </ac:spMkLst>
        </pc:spChg>
        <pc:spChg chg="del mod">
          <ac:chgData name="Patrick OBrien" userId="9a6685c2-9cf4-4146-8045-8f6ad5c0ee79" providerId="ADAL" clId="{8199BFEF-DF99-48CB-BD19-40D4D0DAFBC3}" dt="2025-05-20T10:33:55.835" v="84" actId="21"/>
          <ac:spMkLst>
            <pc:docMk/>
            <pc:sldMk cId="351989237" sldId="256"/>
            <ac:spMk id="8" creationId="{41889023-0A73-83E7-19BA-27F166BE1849}"/>
          </ac:spMkLst>
        </pc:spChg>
        <pc:spChg chg="mod">
          <ac:chgData name="Patrick OBrien" userId="9a6685c2-9cf4-4146-8045-8f6ad5c0ee79" providerId="ADAL" clId="{8199BFEF-DF99-48CB-BD19-40D4D0DAFBC3}" dt="2025-05-20T14:19:33.389" v="3295" actId="20577"/>
          <ac:spMkLst>
            <pc:docMk/>
            <pc:sldMk cId="351989237" sldId="256"/>
            <ac:spMk id="13" creationId="{15C84F64-2540-60A3-09BD-094F41E5DEE6}"/>
          </ac:spMkLst>
        </pc:spChg>
        <pc:spChg chg="mod">
          <ac:chgData name="Patrick OBrien" userId="9a6685c2-9cf4-4146-8045-8f6ad5c0ee79" providerId="ADAL" clId="{8199BFEF-DF99-48CB-BD19-40D4D0DAFBC3}" dt="2025-05-20T10:32:52.959" v="40" actId="20577"/>
          <ac:spMkLst>
            <pc:docMk/>
            <pc:sldMk cId="351989237" sldId="256"/>
            <ac:spMk id="14" creationId="{48A7CDB1-71D1-7E1F-E6DD-354F1AADB5C0}"/>
          </ac:spMkLst>
        </pc:spChg>
        <pc:spChg chg="add del mod">
          <ac:chgData name="Patrick OBrien" userId="9a6685c2-9cf4-4146-8045-8f6ad5c0ee79" providerId="ADAL" clId="{8199BFEF-DF99-48CB-BD19-40D4D0DAFBC3}" dt="2025-05-20T13:55:10.279" v="2903" actId="20577"/>
          <ac:spMkLst>
            <pc:docMk/>
            <pc:sldMk cId="351989237" sldId="256"/>
            <ac:spMk id="15" creationId="{7E36155D-B7B5-62AD-A118-F04C5B5030ED}"/>
          </ac:spMkLst>
        </pc:spChg>
      </pc:sldChg>
      <pc:sldChg chg="delSp mod modShow">
        <pc:chgData name="Patrick OBrien" userId="9a6685c2-9cf4-4146-8045-8f6ad5c0ee79" providerId="ADAL" clId="{8199BFEF-DF99-48CB-BD19-40D4D0DAFBC3}" dt="2025-05-20T10:34:34.808" v="86" actId="729"/>
        <pc:sldMkLst>
          <pc:docMk/>
          <pc:sldMk cId="439182049" sldId="257"/>
        </pc:sldMkLst>
        <pc:spChg chg="del">
          <ac:chgData name="Patrick OBrien" userId="9a6685c2-9cf4-4146-8045-8f6ad5c0ee79" providerId="ADAL" clId="{8199BFEF-DF99-48CB-BD19-40D4D0DAFBC3}" dt="2025-05-20T10:34:12.576" v="85" actId="21"/>
          <ac:spMkLst>
            <pc:docMk/>
            <pc:sldMk cId="439182049" sldId="257"/>
            <ac:spMk id="5" creationId="{5B4E7E50-2389-C26C-270E-980BA0950E77}"/>
          </ac:spMkLst>
        </pc:spChg>
      </pc:sldChg>
      <pc:sldChg chg="modSp mod">
        <pc:chgData name="Patrick OBrien" userId="9a6685c2-9cf4-4146-8045-8f6ad5c0ee79" providerId="ADAL" clId="{8199BFEF-DF99-48CB-BD19-40D4D0DAFBC3}" dt="2025-05-20T14:09:46.559" v="3122" actId="20577"/>
        <pc:sldMkLst>
          <pc:docMk/>
          <pc:sldMk cId="2026383128" sldId="259"/>
        </pc:sldMkLst>
        <pc:spChg chg="mod">
          <ac:chgData name="Patrick OBrien" userId="9a6685c2-9cf4-4146-8045-8f6ad5c0ee79" providerId="ADAL" clId="{8199BFEF-DF99-48CB-BD19-40D4D0DAFBC3}" dt="2025-05-20T14:09:46.559" v="3122" actId="20577"/>
          <ac:spMkLst>
            <pc:docMk/>
            <pc:sldMk cId="2026383128" sldId="259"/>
            <ac:spMk id="3" creationId="{E701D833-03B7-8DC2-B1C4-C5FE903D260B}"/>
          </ac:spMkLst>
        </pc:spChg>
      </pc:sldChg>
      <pc:sldChg chg="modSp mod ord">
        <pc:chgData name="Patrick OBrien" userId="9a6685c2-9cf4-4146-8045-8f6ad5c0ee79" providerId="ADAL" clId="{8199BFEF-DF99-48CB-BD19-40D4D0DAFBC3}" dt="2025-05-20T14:19:56.742" v="3300" actId="20577"/>
        <pc:sldMkLst>
          <pc:docMk/>
          <pc:sldMk cId="4206552263" sldId="260"/>
        </pc:sldMkLst>
        <pc:spChg chg="mod">
          <ac:chgData name="Patrick OBrien" userId="9a6685c2-9cf4-4146-8045-8f6ad5c0ee79" providerId="ADAL" clId="{8199BFEF-DF99-48CB-BD19-40D4D0DAFBC3}" dt="2025-05-20T14:19:56.742" v="3300" actId="20577"/>
          <ac:spMkLst>
            <pc:docMk/>
            <pc:sldMk cId="4206552263" sldId="260"/>
            <ac:spMk id="3" creationId="{1CDDF773-BBE1-A3C4-DA43-C0283DDD0315}"/>
          </ac:spMkLst>
        </pc:spChg>
      </pc:sldChg>
      <pc:sldChg chg="modSp mod ord">
        <pc:chgData name="Patrick OBrien" userId="9a6685c2-9cf4-4146-8045-8f6ad5c0ee79" providerId="ADAL" clId="{8199BFEF-DF99-48CB-BD19-40D4D0DAFBC3}" dt="2025-05-20T14:03:13.808" v="3017" actId="20577"/>
        <pc:sldMkLst>
          <pc:docMk/>
          <pc:sldMk cId="102084993" sldId="261"/>
        </pc:sldMkLst>
        <pc:spChg chg="mod">
          <ac:chgData name="Patrick OBrien" userId="9a6685c2-9cf4-4146-8045-8f6ad5c0ee79" providerId="ADAL" clId="{8199BFEF-DF99-48CB-BD19-40D4D0DAFBC3}" dt="2025-05-20T14:02:31.885" v="2979" actId="20577"/>
          <ac:spMkLst>
            <pc:docMk/>
            <pc:sldMk cId="102084993" sldId="261"/>
            <ac:spMk id="3" creationId="{E545B08E-C544-FD0B-66E3-7023A4644DBA}"/>
          </ac:spMkLst>
        </pc:spChg>
        <pc:spChg chg="mod">
          <ac:chgData name="Patrick OBrien" userId="9a6685c2-9cf4-4146-8045-8f6ad5c0ee79" providerId="ADAL" clId="{8199BFEF-DF99-48CB-BD19-40D4D0DAFBC3}" dt="2025-05-20T14:03:13.808" v="3017" actId="20577"/>
          <ac:spMkLst>
            <pc:docMk/>
            <pc:sldMk cId="102084993" sldId="261"/>
            <ac:spMk id="4" creationId="{80899BA1-69CA-DA98-6FD2-7681EBD6BB38}"/>
          </ac:spMkLst>
        </pc:spChg>
      </pc:sldChg>
      <pc:sldChg chg="mod modShow">
        <pc:chgData name="Patrick OBrien" userId="9a6685c2-9cf4-4146-8045-8f6ad5c0ee79" providerId="ADAL" clId="{8199BFEF-DF99-48CB-BD19-40D4D0DAFBC3}" dt="2025-05-20T13:54:13.322" v="2893" actId="729"/>
        <pc:sldMkLst>
          <pc:docMk/>
          <pc:sldMk cId="1706386370" sldId="262"/>
        </pc:sldMkLst>
      </pc:sldChg>
      <pc:sldChg chg="mod modShow">
        <pc:chgData name="Patrick OBrien" userId="9a6685c2-9cf4-4146-8045-8f6ad5c0ee79" providerId="ADAL" clId="{8199BFEF-DF99-48CB-BD19-40D4D0DAFBC3}" dt="2025-05-20T13:54:24.017" v="2894" actId="729"/>
        <pc:sldMkLst>
          <pc:docMk/>
          <pc:sldMk cId="1214754803" sldId="263"/>
        </pc:sldMkLst>
      </pc:sldChg>
      <pc:sldChg chg="modSp add mod modShow">
        <pc:chgData name="Patrick OBrien" userId="9a6685c2-9cf4-4146-8045-8f6ad5c0ee79" providerId="ADAL" clId="{8199BFEF-DF99-48CB-BD19-40D4D0DAFBC3}" dt="2025-05-20T14:10:05.227" v="3123" actId="729"/>
        <pc:sldMkLst>
          <pc:docMk/>
          <pc:sldMk cId="2622968573" sldId="267"/>
        </pc:sldMkLst>
        <pc:spChg chg="mod">
          <ac:chgData name="Patrick OBrien" userId="9a6685c2-9cf4-4146-8045-8f6ad5c0ee79" providerId="ADAL" clId="{8199BFEF-DF99-48CB-BD19-40D4D0DAFBC3}" dt="2025-05-20T10:48:27.464" v="715"/>
          <ac:spMkLst>
            <pc:docMk/>
            <pc:sldMk cId="2622968573" sldId="267"/>
            <ac:spMk id="3" creationId="{265FA598-C161-4B0C-87A4-B2613ABC9BA8}"/>
          </ac:spMkLst>
        </pc:spChg>
      </pc:sldChg>
      <pc:sldChg chg="modSp add mod ord">
        <pc:chgData name="Patrick OBrien" userId="9a6685c2-9cf4-4146-8045-8f6ad5c0ee79" providerId="ADAL" clId="{8199BFEF-DF99-48CB-BD19-40D4D0DAFBC3}" dt="2025-05-20T14:22:55.186" v="3329" actId="27636"/>
        <pc:sldMkLst>
          <pc:docMk/>
          <pc:sldMk cId="3788783569" sldId="268"/>
        </pc:sldMkLst>
        <pc:spChg chg="mod">
          <ac:chgData name="Patrick OBrien" userId="9a6685c2-9cf4-4146-8045-8f6ad5c0ee79" providerId="ADAL" clId="{8199BFEF-DF99-48CB-BD19-40D4D0DAFBC3}" dt="2025-05-20T14:08:16.147" v="3050" actId="20577"/>
          <ac:spMkLst>
            <pc:docMk/>
            <pc:sldMk cId="3788783569" sldId="268"/>
            <ac:spMk id="3" creationId="{93855E20-5691-7414-F234-39E371B82EDA}"/>
          </ac:spMkLst>
        </pc:spChg>
        <pc:spChg chg="mod">
          <ac:chgData name="Patrick OBrien" userId="9a6685c2-9cf4-4146-8045-8f6ad5c0ee79" providerId="ADAL" clId="{8199BFEF-DF99-48CB-BD19-40D4D0DAFBC3}" dt="2025-05-20T14:22:55.186" v="3329" actId="27636"/>
          <ac:spMkLst>
            <pc:docMk/>
            <pc:sldMk cId="3788783569" sldId="268"/>
            <ac:spMk id="4" creationId="{1A2154B9-9910-8587-34CE-6A74EC688480}"/>
          </ac:spMkLst>
        </pc:spChg>
      </pc:sldChg>
      <pc:sldChg chg="modSp add mod ord">
        <pc:chgData name="Patrick OBrien" userId="9a6685c2-9cf4-4146-8045-8f6ad5c0ee79" providerId="ADAL" clId="{8199BFEF-DF99-48CB-BD19-40D4D0DAFBC3}" dt="2025-05-20T12:58:13.157" v="1072" actId="27636"/>
        <pc:sldMkLst>
          <pc:docMk/>
          <pc:sldMk cId="4049393846" sldId="269"/>
        </pc:sldMkLst>
        <pc:spChg chg="mod">
          <ac:chgData name="Patrick OBrien" userId="9a6685c2-9cf4-4146-8045-8f6ad5c0ee79" providerId="ADAL" clId="{8199BFEF-DF99-48CB-BD19-40D4D0DAFBC3}" dt="2025-05-20T12:58:13.157" v="1072" actId="27636"/>
          <ac:spMkLst>
            <pc:docMk/>
            <pc:sldMk cId="4049393846" sldId="269"/>
            <ac:spMk id="3" creationId="{EDD0264E-0F00-56A6-1D5B-451641AABCED}"/>
          </ac:spMkLst>
        </pc:spChg>
      </pc:sldChg>
      <pc:sldChg chg="modSp add mod ord">
        <pc:chgData name="Patrick OBrien" userId="9a6685c2-9cf4-4146-8045-8f6ad5c0ee79" providerId="ADAL" clId="{8199BFEF-DF99-48CB-BD19-40D4D0DAFBC3}" dt="2025-05-20T13:15:52.199" v="1612" actId="20577"/>
        <pc:sldMkLst>
          <pc:docMk/>
          <pc:sldMk cId="906195187" sldId="270"/>
        </pc:sldMkLst>
        <pc:spChg chg="mod">
          <ac:chgData name="Patrick OBrien" userId="9a6685c2-9cf4-4146-8045-8f6ad5c0ee79" providerId="ADAL" clId="{8199BFEF-DF99-48CB-BD19-40D4D0DAFBC3}" dt="2025-05-20T12:59:48.913" v="1078" actId="6549"/>
          <ac:spMkLst>
            <pc:docMk/>
            <pc:sldMk cId="906195187" sldId="270"/>
            <ac:spMk id="3" creationId="{CE78ABC5-037F-1517-77A4-4AF91512F09E}"/>
          </ac:spMkLst>
        </pc:spChg>
        <pc:spChg chg="mod">
          <ac:chgData name="Patrick OBrien" userId="9a6685c2-9cf4-4146-8045-8f6ad5c0ee79" providerId="ADAL" clId="{8199BFEF-DF99-48CB-BD19-40D4D0DAFBC3}" dt="2025-05-20T13:15:52.199" v="1612" actId="20577"/>
          <ac:spMkLst>
            <pc:docMk/>
            <pc:sldMk cId="906195187" sldId="270"/>
            <ac:spMk id="4" creationId="{03A0BEDB-F1E3-2F35-4474-ACE64D5012D6}"/>
          </ac:spMkLst>
        </pc:spChg>
      </pc:sldChg>
      <pc:sldChg chg="modSp add mod ord">
        <pc:chgData name="Patrick OBrien" userId="9a6685c2-9cf4-4146-8045-8f6ad5c0ee79" providerId="ADAL" clId="{8199BFEF-DF99-48CB-BD19-40D4D0DAFBC3}" dt="2025-05-20T14:10:44.774" v="3125"/>
        <pc:sldMkLst>
          <pc:docMk/>
          <pc:sldMk cId="2840461594" sldId="271"/>
        </pc:sldMkLst>
        <pc:spChg chg="mod">
          <ac:chgData name="Patrick OBrien" userId="9a6685c2-9cf4-4146-8045-8f6ad5c0ee79" providerId="ADAL" clId="{8199BFEF-DF99-48CB-BD19-40D4D0DAFBC3}" dt="2025-05-20T13:16:26.728" v="1613"/>
          <ac:spMkLst>
            <pc:docMk/>
            <pc:sldMk cId="2840461594" sldId="271"/>
            <ac:spMk id="3" creationId="{21E30B79-FC7A-FD4C-397A-5E3FB91A478F}"/>
          </ac:spMkLst>
        </pc:spChg>
      </pc:sldChg>
      <pc:sldChg chg="addSp modSp add mod">
        <pc:chgData name="Patrick OBrien" userId="9a6685c2-9cf4-4146-8045-8f6ad5c0ee79" providerId="ADAL" clId="{8199BFEF-DF99-48CB-BD19-40D4D0DAFBC3}" dt="2025-05-20T13:29:00.755" v="2414"/>
        <pc:sldMkLst>
          <pc:docMk/>
          <pc:sldMk cId="395716489" sldId="272"/>
        </pc:sldMkLst>
        <pc:spChg chg="mod">
          <ac:chgData name="Patrick OBrien" userId="9a6685c2-9cf4-4146-8045-8f6ad5c0ee79" providerId="ADAL" clId="{8199BFEF-DF99-48CB-BD19-40D4D0DAFBC3}" dt="2025-05-20T13:29:00.755" v="2414"/>
          <ac:spMkLst>
            <pc:docMk/>
            <pc:sldMk cId="395716489" sldId="272"/>
            <ac:spMk id="3" creationId="{DD1042D6-E655-8F03-1324-3B6C238E9DD0}"/>
          </ac:spMkLst>
        </pc:spChg>
        <pc:spChg chg="add">
          <ac:chgData name="Patrick OBrien" userId="9a6685c2-9cf4-4146-8045-8f6ad5c0ee79" providerId="ADAL" clId="{8199BFEF-DF99-48CB-BD19-40D4D0DAFBC3}" dt="2025-05-20T10:58:02.382" v="1062" actId="22"/>
          <ac:spMkLst>
            <pc:docMk/>
            <pc:sldMk cId="395716489" sldId="272"/>
            <ac:spMk id="4" creationId="{50FFE9A9-D81F-1CDE-45FB-EE135A651BAD}"/>
          </ac:spMkLst>
        </pc:spChg>
      </pc:sldChg>
      <pc:sldChg chg="modSp add mod">
        <pc:chgData name="Patrick OBrien" userId="9a6685c2-9cf4-4146-8045-8f6ad5c0ee79" providerId="ADAL" clId="{8199BFEF-DF99-48CB-BD19-40D4D0DAFBC3}" dt="2025-05-20T13:40:35.601" v="2680" actId="20577"/>
        <pc:sldMkLst>
          <pc:docMk/>
          <pc:sldMk cId="1666730932" sldId="273"/>
        </pc:sldMkLst>
        <pc:spChg chg="mod">
          <ac:chgData name="Patrick OBrien" userId="9a6685c2-9cf4-4146-8045-8f6ad5c0ee79" providerId="ADAL" clId="{8199BFEF-DF99-48CB-BD19-40D4D0DAFBC3}" dt="2025-05-20T13:40:35.601" v="2680" actId="20577"/>
          <ac:spMkLst>
            <pc:docMk/>
            <pc:sldMk cId="1666730932" sldId="273"/>
            <ac:spMk id="3" creationId="{9C2C2778-310C-78D6-440D-AAD50862425F}"/>
          </ac:spMkLst>
        </pc:spChg>
      </pc:sldChg>
      <pc:sldChg chg="modSp add mod ord">
        <pc:chgData name="Patrick OBrien" userId="9a6685c2-9cf4-4146-8045-8f6ad5c0ee79" providerId="ADAL" clId="{8199BFEF-DF99-48CB-BD19-40D4D0DAFBC3}" dt="2025-05-20T14:33:12.068" v="3444" actId="20577"/>
        <pc:sldMkLst>
          <pc:docMk/>
          <pc:sldMk cId="772216920" sldId="274"/>
        </pc:sldMkLst>
        <pc:spChg chg="mod">
          <ac:chgData name="Patrick OBrien" userId="9a6685c2-9cf4-4146-8045-8f6ad5c0ee79" providerId="ADAL" clId="{8199BFEF-DF99-48CB-BD19-40D4D0DAFBC3}" dt="2025-05-20T13:17:44.676" v="1617" actId="27636"/>
          <ac:spMkLst>
            <pc:docMk/>
            <pc:sldMk cId="772216920" sldId="274"/>
            <ac:spMk id="3" creationId="{FC6E720F-1759-E59C-C532-DA79C871DCEB}"/>
          </ac:spMkLst>
        </pc:spChg>
        <pc:spChg chg="mod">
          <ac:chgData name="Patrick OBrien" userId="9a6685c2-9cf4-4146-8045-8f6ad5c0ee79" providerId="ADAL" clId="{8199BFEF-DF99-48CB-BD19-40D4D0DAFBC3}" dt="2025-05-20T14:33:12.068" v="3444" actId="20577"/>
          <ac:spMkLst>
            <pc:docMk/>
            <pc:sldMk cId="772216920" sldId="274"/>
            <ac:spMk id="4" creationId="{0F43EDC3-4A0B-6EEE-5D2D-9811B514491F}"/>
          </ac:spMkLst>
        </pc:spChg>
      </pc:sldChg>
      <pc:sldChg chg="modSp add mod ord">
        <pc:chgData name="Patrick OBrien" userId="9a6685c2-9cf4-4146-8045-8f6ad5c0ee79" providerId="ADAL" clId="{8199BFEF-DF99-48CB-BD19-40D4D0DAFBC3}" dt="2025-05-20T14:27:48.433" v="3428" actId="20577"/>
        <pc:sldMkLst>
          <pc:docMk/>
          <pc:sldMk cId="3228593706" sldId="275"/>
        </pc:sldMkLst>
        <pc:spChg chg="mod">
          <ac:chgData name="Patrick OBrien" userId="9a6685c2-9cf4-4146-8045-8f6ad5c0ee79" providerId="ADAL" clId="{8199BFEF-DF99-48CB-BD19-40D4D0DAFBC3}" dt="2025-05-20T13:29:43.759" v="2432" actId="20577"/>
          <ac:spMkLst>
            <pc:docMk/>
            <pc:sldMk cId="3228593706" sldId="275"/>
            <ac:spMk id="3" creationId="{845AF9CD-54BA-67E0-0950-D8C32CE29E70}"/>
          </ac:spMkLst>
        </pc:spChg>
        <pc:spChg chg="mod">
          <ac:chgData name="Patrick OBrien" userId="9a6685c2-9cf4-4146-8045-8f6ad5c0ee79" providerId="ADAL" clId="{8199BFEF-DF99-48CB-BD19-40D4D0DAFBC3}" dt="2025-05-20T14:27:48.433" v="3428" actId="20577"/>
          <ac:spMkLst>
            <pc:docMk/>
            <pc:sldMk cId="3228593706" sldId="275"/>
            <ac:spMk id="4" creationId="{863D26F3-BD90-CF57-7331-DB51FB7E4E9E}"/>
          </ac:spMkLst>
        </pc:spChg>
      </pc:sldChg>
      <pc:sldChg chg="modSp add mod ord">
        <pc:chgData name="Patrick OBrien" userId="9a6685c2-9cf4-4146-8045-8f6ad5c0ee79" providerId="ADAL" clId="{8199BFEF-DF99-48CB-BD19-40D4D0DAFBC3}" dt="2025-05-20T13:47:11.453" v="2708" actId="15"/>
        <pc:sldMkLst>
          <pc:docMk/>
          <pc:sldMk cId="3353990886" sldId="276"/>
        </pc:sldMkLst>
        <pc:spChg chg="mod">
          <ac:chgData name="Patrick OBrien" userId="9a6685c2-9cf4-4146-8045-8f6ad5c0ee79" providerId="ADAL" clId="{8199BFEF-DF99-48CB-BD19-40D4D0DAFBC3}" dt="2025-05-20T13:39:43.828" v="2612" actId="20577"/>
          <ac:spMkLst>
            <pc:docMk/>
            <pc:sldMk cId="3353990886" sldId="276"/>
            <ac:spMk id="3" creationId="{18E550FA-6A5E-1A6E-FF5E-F531016E5524}"/>
          </ac:spMkLst>
        </pc:spChg>
        <pc:spChg chg="mod">
          <ac:chgData name="Patrick OBrien" userId="9a6685c2-9cf4-4146-8045-8f6ad5c0ee79" providerId="ADAL" clId="{8199BFEF-DF99-48CB-BD19-40D4D0DAFBC3}" dt="2025-05-20T13:47:11.453" v="2708" actId="15"/>
          <ac:spMkLst>
            <pc:docMk/>
            <pc:sldMk cId="3353990886" sldId="276"/>
            <ac:spMk id="4" creationId="{93724F57-D55F-C921-BA87-6512C7D39BAC}"/>
          </ac:spMkLst>
        </pc:spChg>
      </pc:sldChg>
      <pc:sldChg chg="modSp add mod ord">
        <pc:chgData name="Patrick OBrien" userId="9a6685c2-9cf4-4146-8045-8f6ad5c0ee79" providerId="ADAL" clId="{8199BFEF-DF99-48CB-BD19-40D4D0DAFBC3}" dt="2025-05-20T13:48:01.709" v="2737"/>
        <pc:sldMkLst>
          <pc:docMk/>
          <pc:sldMk cId="83741735" sldId="277"/>
        </pc:sldMkLst>
        <pc:spChg chg="mod">
          <ac:chgData name="Patrick OBrien" userId="9a6685c2-9cf4-4146-8045-8f6ad5c0ee79" providerId="ADAL" clId="{8199BFEF-DF99-48CB-BD19-40D4D0DAFBC3}" dt="2025-05-20T13:47:53.677" v="2735" actId="20577"/>
          <ac:spMkLst>
            <pc:docMk/>
            <pc:sldMk cId="83741735" sldId="277"/>
            <ac:spMk id="3" creationId="{7640A69F-4090-D0B2-B69F-5C032838F9A8}"/>
          </ac:spMkLst>
        </pc:spChg>
      </pc:sldChg>
      <pc:sldChg chg="modSp add mod ord">
        <pc:chgData name="Patrick OBrien" userId="9a6685c2-9cf4-4146-8045-8f6ad5c0ee79" providerId="ADAL" clId="{8199BFEF-DF99-48CB-BD19-40D4D0DAFBC3}" dt="2025-05-20T14:18:11.318" v="3258" actId="20577"/>
        <pc:sldMkLst>
          <pc:docMk/>
          <pc:sldMk cId="3986134540" sldId="278"/>
        </pc:sldMkLst>
        <pc:spChg chg="mod">
          <ac:chgData name="Patrick OBrien" userId="9a6685c2-9cf4-4146-8045-8f6ad5c0ee79" providerId="ADAL" clId="{8199BFEF-DF99-48CB-BD19-40D4D0DAFBC3}" dt="2025-05-20T13:48:18.997" v="2770" actId="20577"/>
          <ac:spMkLst>
            <pc:docMk/>
            <pc:sldMk cId="3986134540" sldId="278"/>
            <ac:spMk id="3" creationId="{71112EB0-762C-51B8-262C-5E75FBAD766D}"/>
          </ac:spMkLst>
        </pc:spChg>
        <pc:spChg chg="mod">
          <ac:chgData name="Patrick OBrien" userId="9a6685c2-9cf4-4146-8045-8f6ad5c0ee79" providerId="ADAL" clId="{8199BFEF-DF99-48CB-BD19-40D4D0DAFBC3}" dt="2025-05-20T14:18:11.318" v="3258" actId="20577"/>
          <ac:spMkLst>
            <pc:docMk/>
            <pc:sldMk cId="3986134540" sldId="278"/>
            <ac:spMk id="4" creationId="{F3A25810-AF6B-7564-0C92-DC66B095E35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4AA3D3-62E2-47C8-BC5B-002C9CE49A5D}" type="datetimeFigureOut">
              <a:rPr lang="en-GB" smtClean="0"/>
              <a:t>20/05/2025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4BB6B-3E04-4B66-82C5-78A026F6F3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965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4BB6B-3E04-4B66-82C5-78A026F6F39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369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jeanne.price@croneri.co.uk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croneri.co.uk/" TargetMode="External"/><Relationship Id="rId7" Type="http://schemas.openxmlformats.org/officeDocument/2006/relationships/image" Target="../media/image33.sv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sv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hyperlink" Target="https://app.croneri.co.uk/product/navigate-hr?product=132" TargetMode="External"/><Relationship Id="rId4" Type="http://schemas.openxmlformats.org/officeDocument/2006/relationships/image" Target="../media/image2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hyperlink" Target="https://app.croneri.co.uk/product/navigate-care?product=134" TargetMode="Externa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hyperlink" Target="https://app.croneri.co.uk/product/navigate-safety?product=133" TargetMode="Externa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hyperlink" Target="https://www.croneri.co.uk/tax-audit-accounting/my-vip-tax-team" TargetMode="Externa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://www.croneri.co.uk/" TargetMode="External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tel:+448002315199" TargetMode="Externa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">
    <p:bg>
      <p:bgPr>
        <a:solidFill>
          <a:srgbClr val="252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0E126AF-E255-2280-C480-30923443C4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048655" y="6459115"/>
            <a:ext cx="2149813" cy="398885"/>
          </a:xfrm>
          <a:prstGeom prst="rect">
            <a:avLst/>
          </a:prstGeom>
          <a:solidFill>
            <a:srgbClr val="252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553912-6609-7300-ECDB-A62C6F6ABF08}"/>
              </a:ext>
            </a:extLst>
          </p:cNvPr>
          <p:cNvGrpSpPr/>
          <p:nvPr userDrawn="1"/>
        </p:nvGrpSpPr>
        <p:grpSpPr>
          <a:xfrm>
            <a:off x="6635872" y="5671751"/>
            <a:ext cx="3389697" cy="1186249"/>
            <a:chOff x="3353033" y="6919258"/>
            <a:chExt cx="3389697" cy="1186249"/>
          </a:xfrm>
        </p:grpSpPr>
        <p:sp>
          <p:nvSpPr>
            <p:cNvPr id="5" name="Content Placeholder 3">
              <a:extLst>
                <a:ext uri="{FF2B5EF4-FFF2-40B4-BE49-F238E27FC236}">
                  <a16:creationId xmlns:a16="http://schemas.microsoft.com/office/drawing/2014/main" id="{8FFBA45E-CF13-48D3-FB12-40F95EB2FCE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678280" y="6919258"/>
              <a:ext cx="2064450" cy="118624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04792" indent="-304792" algn="l" defTabSz="1219170" rtl="0" eaLnBrk="1" latinLnBrk="0" hangingPunct="1">
                <a:lnSpc>
                  <a:spcPct val="90000"/>
                </a:lnSpc>
                <a:spcBef>
                  <a:spcPts val="1333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914377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1523962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133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2133547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1867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2743131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1867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3352716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600"/>
                </a:spcBef>
                <a:buNone/>
                <a:defRPr/>
              </a:pPr>
              <a:r>
                <a:rPr lang="en-GB" sz="1000" b="0" u="sng">
                  <a:solidFill>
                    <a:schemeClr val="bg1"/>
                  </a:solidFill>
                  <a:latin typeface="Lato" panose="020F0502020204030203" pitchFamily="34" charset="0"/>
                </a:rPr>
                <a:t>Font colours: 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GB" sz="900">
                  <a:solidFill>
                    <a:schemeClr val="bg1"/>
                  </a:solidFill>
                  <a:latin typeface="Lato Light" panose="020F03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Dove #f4f4f4 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GB" sz="900">
                  <a:solidFill>
                    <a:schemeClr val="bg1"/>
                  </a:solidFill>
                  <a:latin typeface="Lato Light" panose="020F03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Indigo #1a2233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GB" sz="900">
                  <a:solidFill>
                    <a:schemeClr val="bg1"/>
                  </a:solidFill>
                  <a:latin typeface="Lato Light" panose="020F03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Gold #e0d283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GB" sz="900">
                  <a:solidFill>
                    <a:schemeClr val="bg1"/>
                  </a:solidFill>
                  <a:latin typeface="Lato Light" panose="020F03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Slate #6a6f7a</a:t>
              </a:r>
            </a:p>
            <a:p>
              <a:pPr marL="0" indent="0">
                <a:lnSpc>
                  <a:spcPct val="100000"/>
                </a:lnSpc>
                <a:spcBef>
                  <a:spcPts val="600"/>
                </a:spcBef>
                <a:buNone/>
                <a:defRPr/>
              </a:pPr>
              <a:r>
                <a:rPr lang="en-GB" sz="600">
                  <a:solidFill>
                    <a:schemeClr val="bg1"/>
                  </a:solidFill>
                  <a:latin typeface="Lato Light" panose="020F03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**font colours are available in the text colour drop down</a:t>
              </a:r>
              <a:endParaRPr lang="en-GB" sz="900">
                <a:solidFill>
                  <a:schemeClr val="bg1"/>
                </a:solidFill>
                <a:latin typeface="Lato Light" panose="020F03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C2B1E06-6332-E85B-9A2D-B488CD9CAAB0}"/>
                </a:ext>
              </a:extLst>
            </p:cNvPr>
            <p:cNvSpPr/>
            <p:nvPr userDrawn="1"/>
          </p:nvSpPr>
          <p:spPr>
            <a:xfrm>
              <a:off x="5702300" y="7137547"/>
              <a:ext cx="94140" cy="9414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6FA8B6A-B84D-3406-57C2-F097FFCA7F83}"/>
                </a:ext>
              </a:extLst>
            </p:cNvPr>
            <p:cNvSpPr/>
            <p:nvPr userDrawn="1"/>
          </p:nvSpPr>
          <p:spPr>
            <a:xfrm>
              <a:off x="5702300" y="7276910"/>
              <a:ext cx="94140" cy="94140"/>
            </a:xfrm>
            <a:prstGeom prst="rect">
              <a:avLst/>
            </a:prstGeom>
            <a:solidFill>
              <a:srgbClr val="1A2233"/>
            </a:solidFill>
            <a:ln>
              <a:solidFill>
                <a:srgbClr val="6A6F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9499B25-3E85-66E9-2CDB-53B377362A20}"/>
                </a:ext>
              </a:extLst>
            </p:cNvPr>
            <p:cNvSpPr/>
            <p:nvPr userDrawn="1"/>
          </p:nvSpPr>
          <p:spPr>
            <a:xfrm>
              <a:off x="5702300" y="7416273"/>
              <a:ext cx="94140" cy="94140"/>
            </a:xfrm>
            <a:prstGeom prst="rect">
              <a:avLst/>
            </a:prstGeom>
            <a:solidFill>
              <a:srgbClr val="E0D3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AD8E55-4D3E-1EE7-605D-DAD8759FD6C9}"/>
                </a:ext>
              </a:extLst>
            </p:cNvPr>
            <p:cNvSpPr/>
            <p:nvPr userDrawn="1"/>
          </p:nvSpPr>
          <p:spPr>
            <a:xfrm>
              <a:off x="5702300" y="7555636"/>
              <a:ext cx="94140" cy="94140"/>
            </a:xfrm>
            <a:prstGeom prst="rect">
              <a:avLst/>
            </a:prstGeom>
            <a:solidFill>
              <a:srgbClr val="6A6F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4" name="Content Placeholder 3">
              <a:extLst>
                <a:ext uri="{FF2B5EF4-FFF2-40B4-BE49-F238E27FC236}">
                  <a16:creationId xmlns:a16="http://schemas.microsoft.com/office/drawing/2014/main" id="{FCCE99A9-7A44-1614-3EA1-6727EFFABAC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353033" y="6930543"/>
              <a:ext cx="1438455" cy="106559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04792" indent="-304792" algn="l" defTabSz="1219170" rtl="0" eaLnBrk="1" latinLnBrk="0" hangingPunct="1">
                <a:lnSpc>
                  <a:spcPct val="90000"/>
                </a:lnSpc>
                <a:spcBef>
                  <a:spcPts val="1333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914377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1523962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133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2133547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1867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2743131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1867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3352716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GB" sz="1000" b="0" u="sng">
                  <a:solidFill>
                    <a:schemeClr val="bg1"/>
                  </a:solidFill>
                  <a:latin typeface="Lato" panose="020F0502020204030203" pitchFamily="34" charset="0"/>
                </a:rPr>
                <a:t>Fonts used: 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GB" sz="900">
                  <a:solidFill>
                    <a:schemeClr val="bg1"/>
                  </a:solidFill>
                  <a:latin typeface="Lato Light" panose="020F03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Lora </a:t>
              </a:r>
              <a:r>
                <a:rPr lang="en-GB" sz="900" err="1">
                  <a:solidFill>
                    <a:schemeClr val="bg1"/>
                  </a:solidFill>
                  <a:latin typeface="Lato Light" panose="020F03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SemiBold</a:t>
              </a:r>
              <a:r>
                <a:rPr lang="en-GB" sz="900">
                  <a:solidFill>
                    <a:schemeClr val="bg1"/>
                  </a:solidFill>
                  <a:latin typeface="Lato Light" panose="020F03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(title)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GB" sz="900">
                  <a:solidFill>
                    <a:schemeClr val="bg1"/>
                  </a:solidFill>
                  <a:latin typeface="Lato Light" panose="020F03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Lora (subtitle) 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GB" sz="900" err="1">
                  <a:solidFill>
                    <a:schemeClr val="bg1"/>
                  </a:solidFill>
                  <a:latin typeface="Lato Light" panose="020F03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Lato</a:t>
              </a:r>
              <a:r>
                <a:rPr lang="en-GB" sz="900">
                  <a:solidFill>
                    <a:schemeClr val="bg1"/>
                  </a:solidFill>
                  <a:latin typeface="Lato Light" panose="020F0302020204030203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(body text) </a:t>
              </a:r>
            </a:p>
          </p:txBody>
        </p:sp>
      </p:grp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F7E61A7-6903-8F79-F24A-AB0C628EE407}"/>
              </a:ext>
            </a:extLst>
          </p:cNvPr>
          <p:cNvSpPr txBox="1">
            <a:spLocks/>
          </p:cNvSpPr>
          <p:nvPr userDrawn="1"/>
        </p:nvSpPr>
        <p:spPr>
          <a:xfrm>
            <a:off x="553733" y="2550765"/>
            <a:ext cx="5535819" cy="2158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GB" sz="1200" u="sng">
                <a:solidFill>
                  <a:schemeClr val="bg1"/>
                </a:solidFill>
                <a:latin typeface="Lato" panose="020F0502020204030203" pitchFamily="34" charset="0"/>
              </a:rPr>
              <a:t>Instructions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GB" sz="1200">
                <a:solidFill>
                  <a:schemeClr val="bg1"/>
                </a:solidFill>
                <a:latin typeface="Lato Light" panose="020F03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slides have been templated to help with brand consistency. To access them, please create a new slide then right click on it and hover your cursor over the ‘Layout’ option.  You can then choose from the available templates.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GB" sz="1200">
                <a:solidFill>
                  <a:schemeClr val="bg1"/>
                </a:solidFill>
                <a:latin typeface="Lato Light" panose="020F03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If you require anything extra, or need help editing, please contact </a:t>
            </a:r>
            <a:r>
              <a:rPr lang="en-GB" sz="1200">
                <a:solidFill>
                  <a:srgbClr val="E0D383"/>
                </a:solidFill>
                <a:latin typeface="Lato Light" panose="020F03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jeanne.price@croneri.co.uk</a:t>
            </a:r>
            <a:br>
              <a:rPr lang="en-GB" sz="1200">
                <a:solidFill>
                  <a:srgbClr val="E0D383"/>
                </a:solidFill>
                <a:latin typeface="Lato Light" panose="020F03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en-GB" sz="1200">
              <a:solidFill>
                <a:schemeClr val="bg1"/>
              </a:solidFill>
              <a:latin typeface="Lato Light" panose="020F0302020204030203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GB" sz="1200" b="1">
                <a:solidFill>
                  <a:schemeClr val="bg1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NOTE: </a:t>
            </a:r>
            <a:r>
              <a:rPr lang="en-GB" sz="1200">
                <a:solidFill>
                  <a:schemeClr val="bg1"/>
                </a:solidFill>
                <a:latin typeface="Lato Light" panose="020F03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branding can be changed via the templates (Navigate, HR, Care, Safety and VIP. See * in list below)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br>
              <a:rPr lang="en-GB" sz="1200">
                <a:solidFill>
                  <a:schemeClr val="bg1"/>
                </a:solidFill>
                <a:latin typeface="Lato Light" panose="020F03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GB" sz="1200">
                <a:solidFill>
                  <a:schemeClr val="bg1"/>
                </a:solidFill>
                <a:latin typeface="Lato Light" panose="020F03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slide templates are as follows: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B5880D-A985-19C2-4107-A654E473A5FC}"/>
              </a:ext>
            </a:extLst>
          </p:cNvPr>
          <p:cNvSpPr txBox="1">
            <a:spLocks/>
          </p:cNvSpPr>
          <p:nvPr userDrawn="1"/>
        </p:nvSpPr>
        <p:spPr>
          <a:xfrm>
            <a:off x="553732" y="5023555"/>
            <a:ext cx="6038717" cy="1536948"/>
          </a:xfrm>
          <a:prstGeom prst="rect">
            <a:avLst/>
          </a:prstGeom>
        </p:spPr>
        <p:txBody>
          <a:bodyPr vert="horz" lIns="91440" tIns="45720" rIns="91440" bIns="45720" numCol="2" spcCol="180000" rtlCol="0">
            <a:no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792" indent="-304792">
              <a:lnSpc>
                <a:spcPct val="100000"/>
              </a:lnSpc>
              <a:spcBef>
                <a:spcPts val="0"/>
              </a:spcBef>
              <a:buClr>
                <a:srgbClr val="E0D383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GB" sz="1200">
                <a:solidFill>
                  <a:schemeClr val="bg1"/>
                </a:solidFill>
                <a:latin typeface="Lato Light" panose="020F03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Instructions</a:t>
            </a:r>
          </a:p>
          <a:p>
            <a:pPr marL="304792" marR="0" lvl="0" indent="-304792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383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n-GB" sz="1200">
                <a:solidFill>
                  <a:schemeClr val="bg1"/>
                </a:solidFill>
                <a:latin typeface="Lato Light" panose="020F03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Holding slide (* branded x 5)</a:t>
            </a:r>
          </a:p>
          <a:p>
            <a:pPr marL="304792" marR="0" lvl="0" indent="-304792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383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n-GB" sz="1200">
                <a:solidFill>
                  <a:schemeClr val="bg1"/>
                </a:solidFill>
                <a:latin typeface="Lato Light" panose="020F03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Title (* branded x 5)</a:t>
            </a:r>
          </a:p>
          <a:p>
            <a:pPr marL="304792" indent="-304792">
              <a:lnSpc>
                <a:spcPct val="100000"/>
              </a:lnSpc>
              <a:spcBef>
                <a:spcPts val="0"/>
              </a:spcBef>
              <a:buClr>
                <a:srgbClr val="E0D383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GB" sz="1200">
                <a:solidFill>
                  <a:schemeClr val="bg1"/>
                </a:solidFill>
                <a:latin typeface="Lato Light" panose="020F03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Section title</a:t>
            </a:r>
          </a:p>
          <a:p>
            <a:pPr marL="304792" indent="-304792">
              <a:lnSpc>
                <a:spcPct val="100000"/>
              </a:lnSpc>
              <a:spcBef>
                <a:spcPts val="0"/>
              </a:spcBef>
              <a:buClr>
                <a:srgbClr val="E0D383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GB" sz="1200">
                <a:solidFill>
                  <a:schemeClr val="bg1"/>
                </a:solidFill>
                <a:latin typeface="Lato Light" panose="020F03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Overview</a:t>
            </a:r>
          </a:p>
          <a:p>
            <a:pPr marL="304792" indent="-304792">
              <a:lnSpc>
                <a:spcPct val="100000"/>
              </a:lnSpc>
              <a:spcBef>
                <a:spcPts val="0"/>
              </a:spcBef>
              <a:buClr>
                <a:srgbClr val="E0D383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GB" sz="1200">
                <a:solidFill>
                  <a:schemeClr val="bg1"/>
                </a:solidFill>
                <a:latin typeface="Lato Light" panose="020F03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Title and content  x2</a:t>
            </a:r>
          </a:p>
          <a:p>
            <a:pPr marL="304792" indent="-304792">
              <a:lnSpc>
                <a:spcPct val="100000"/>
              </a:lnSpc>
              <a:spcBef>
                <a:spcPts val="0"/>
              </a:spcBef>
              <a:buClr>
                <a:srgbClr val="E0D383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GB" sz="1200">
                <a:solidFill>
                  <a:schemeClr val="bg1"/>
                </a:solidFill>
                <a:latin typeface="Lato Light" panose="020F03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Content with image x2</a:t>
            </a:r>
          </a:p>
          <a:p>
            <a:pPr marL="304792" indent="-304792">
              <a:lnSpc>
                <a:spcPct val="100000"/>
              </a:lnSpc>
              <a:spcBef>
                <a:spcPts val="0"/>
              </a:spcBef>
              <a:buClr>
                <a:srgbClr val="E0D383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GB" sz="1200">
                <a:solidFill>
                  <a:schemeClr val="bg1"/>
                </a:solidFill>
                <a:latin typeface="Lato Light" panose="020F03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Summary </a:t>
            </a:r>
          </a:p>
          <a:p>
            <a:pPr marL="304792" indent="-304792">
              <a:lnSpc>
                <a:spcPct val="100000"/>
              </a:lnSpc>
              <a:spcBef>
                <a:spcPts val="0"/>
              </a:spcBef>
              <a:buClr>
                <a:srgbClr val="E0D383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GB" sz="1200">
                <a:solidFill>
                  <a:schemeClr val="bg1"/>
                </a:solidFill>
                <a:latin typeface="Lato Light" panose="020F03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Q&amp;A</a:t>
            </a:r>
          </a:p>
          <a:p>
            <a:pPr marL="304792" indent="-304792">
              <a:lnSpc>
                <a:spcPct val="100000"/>
              </a:lnSpc>
              <a:spcBef>
                <a:spcPts val="0"/>
              </a:spcBef>
              <a:buClr>
                <a:srgbClr val="E0D383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GB" sz="1200">
                <a:solidFill>
                  <a:schemeClr val="bg1"/>
                </a:solidFill>
                <a:latin typeface="Lato Light" panose="020F03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Platform demo (* branded x 5)</a:t>
            </a:r>
          </a:p>
          <a:p>
            <a:pPr marL="304792" indent="-304792">
              <a:lnSpc>
                <a:spcPct val="100000"/>
              </a:lnSpc>
              <a:spcBef>
                <a:spcPts val="0"/>
              </a:spcBef>
              <a:buClr>
                <a:srgbClr val="E0D383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GB" sz="1200">
                <a:solidFill>
                  <a:schemeClr val="bg1"/>
                </a:solidFill>
                <a:latin typeface="Lato Light" panose="020F03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Next steps (* branded x5)</a:t>
            </a:r>
          </a:p>
          <a:p>
            <a:pPr marL="304792" indent="-304792">
              <a:lnSpc>
                <a:spcPct val="100000"/>
              </a:lnSpc>
              <a:spcBef>
                <a:spcPts val="0"/>
              </a:spcBef>
              <a:buClr>
                <a:srgbClr val="E0D383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GB" sz="1200">
                <a:solidFill>
                  <a:schemeClr val="bg1"/>
                </a:solidFill>
                <a:latin typeface="Lato Light" panose="020F03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Thank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C16C66-F283-BACB-7D59-61C38F55A474}"/>
              </a:ext>
            </a:extLst>
          </p:cNvPr>
          <p:cNvSpPr txBox="1"/>
          <p:nvPr userDrawn="1"/>
        </p:nvSpPr>
        <p:spPr>
          <a:xfrm>
            <a:off x="629140" y="1362978"/>
            <a:ext cx="5071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i="1" spc="-150">
                <a:solidFill>
                  <a:srgbClr val="E0D383"/>
                </a:solidFill>
                <a:latin typeface="Lora SemiBold" pitchFamily="2" charset="0"/>
              </a:rPr>
              <a:t>Delete this slide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4666934-41A6-3F33-42C6-7EA90F4A8A8A}"/>
              </a:ext>
            </a:extLst>
          </p:cNvPr>
          <p:cNvSpPr txBox="1">
            <a:spLocks/>
          </p:cNvSpPr>
          <p:nvPr userDrawn="1"/>
        </p:nvSpPr>
        <p:spPr>
          <a:xfrm>
            <a:off x="6592449" y="499017"/>
            <a:ext cx="3060768" cy="988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GB" sz="1100" b="0" u="none">
                <a:solidFill>
                  <a:schemeClr val="bg1"/>
                </a:solidFill>
                <a:latin typeface="Lato" panose="020F0502020204030203" pitchFamily="34" charset="0"/>
              </a:rPr>
              <a:t>When </a:t>
            </a:r>
            <a:r>
              <a:rPr lang="en-GB" sz="1100">
                <a:solidFill>
                  <a:schemeClr val="bg1"/>
                </a:solidFill>
                <a:latin typeface="Lato Light" panose="020F03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copying and pasting text from another source, please be sure to </a:t>
            </a:r>
            <a:r>
              <a:rPr lang="en-GB" sz="1100" b="0" u="sng">
                <a:solidFill>
                  <a:schemeClr val="bg1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paste the text unformatted</a:t>
            </a:r>
            <a:r>
              <a:rPr lang="en-GB" sz="1100">
                <a:solidFill>
                  <a:schemeClr val="bg1"/>
                </a:solidFill>
                <a:latin typeface="Lato Light" panose="020F03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otherwise it will overwrite with the formatting from the source.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GB" sz="1100">
                <a:solidFill>
                  <a:schemeClr val="bg1"/>
                </a:solidFill>
                <a:latin typeface="Lato Light" panose="020F03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Please right-click in the text field and choose  ‘Keep Text Only’ from the ‘Paste Options’. See the image on the right.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45B6B09-CADC-48F0-D99E-EB4E7CCF7A1B}"/>
              </a:ext>
            </a:extLst>
          </p:cNvPr>
          <p:cNvGrpSpPr/>
          <p:nvPr userDrawn="1"/>
        </p:nvGrpSpPr>
        <p:grpSpPr>
          <a:xfrm>
            <a:off x="10025569" y="525352"/>
            <a:ext cx="1617007" cy="2034056"/>
            <a:chOff x="3861079" y="1948470"/>
            <a:chExt cx="2625437" cy="3302574"/>
          </a:xfrm>
        </p:grpSpPr>
        <p:pic>
          <p:nvPicPr>
            <p:cNvPr id="9" name="Picture 8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327E0022-41B9-AC56-6E31-4CFE8D2F4F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079" y="1948470"/>
              <a:ext cx="2496005" cy="330257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8F1F60F-C7B5-D9B0-5F7F-70755B68665F}"/>
                </a:ext>
              </a:extLst>
            </p:cNvPr>
            <p:cNvSpPr/>
            <p:nvPr userDrawn="1"/>
          </p:nvSpPr>
          <p:spPr>
            <a:xfrm>
              <a:off x="5105400" y="3225800"/>
              <a:ext cx="1381116" cy="74612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B25B6014-E73F-87C8-5FE4-988B93C7512F}"/>
              </a:ext>
            </a:extLst>
          </p:cNvPr>
          <p:cNvCxnSpPr>
            <a:cxnSpLocks/>
          </p:cNvCxnSpPr>
          <p:nvPr userDrawn="1"/>
        </p:nvCxnSpPr>
        <p:spPr>
          <a:xfrm>
            <a:off x="9587511" y="1328130"/>
            <a:ext cx="1204435" cy="214250"/>
          </a:xfrm>
          <a:prstGeom prst="curvedConnector3">
            <a:avLst>
              <a:gd name="adj1" fmla="val 50000"/>
            </a:avLst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C20679A4-8E7F-270B-C922-71A39B1F75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983" y="285113"/>
            <a:ext cx="1516137" cy="4252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2DF4BD-96F7-EF62-4156-47E3ABFF604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5631" y="2045504"/>
            <a:ext cx="4867296" cy="34071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FD4A45-FA9D-7080-7848-DEC38CF65A40}"/>
              </a:ext>
            </a:extLst>
          </p:cNvPr>
          <p:cNvSpPr txBox="1"/>
          <p:nvPr userDrawn="1"/>
        </p:nvSpPr>
        <p:spPr>
          <a:xfrm>
            <a:off x="460429" y="710384"/>
            <a:ext cx="5535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spc="-150">
                <a:solidFill>
                  <a:srgbClr val="E0D383"/>
                </a:solidFill>
                <a:latin typeface="Lora SemiBold" pitchFamily="2" charset="0"/>
              </a:rPr>
              <a:t>Instructions</a:t>
            </a:r>
          </a:p>
        </p:txBody>
      </p:sp>
    </p:spTree>
    <p:extLst>
      <p:ext uri="{BB962C8B-B14F-4D97-AF65-F5344CB8AC3E}">
        <p14:creationId xmlns:p14="http://schemas.microsoft.com/office/powerpoint/2010/main" val="92168580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(H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45E831-E4A8-844F-63CD-D887BA2A48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362832" y="6561438"/>
            <a:ext cx="1519882" cy="2965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2664BE-B37F-07D8-0760-CCF4C6BD4711}"/>
              </a:ext>
            </a:extLst>
          </p:cNvPr>
          <p:cNvSpPr>
            <a:spLocks/>
          </p:cNvSpPr>
          <p:nvPr userDrawn="1"/>
        </p:nvSpPr>
        <p:spPr>
          <a:xfrm>
            <a:off x="8482914" y="0"/>
            <a:ext cx="3709086" cy="6907427"/>
          </a:xfrm>
          <a:prstGeom prst="rect">
            <a:avLst/>
          </a:prstGeom>
          <a:solidFill>
            <a:srgbClr val="1A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EA4848-BE01-2AC4-3AF3-B2922388C8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03" y="1371600"/>
            <a:ext cx="7311400" cy="2599724"/>
          </a:xfrm>
        </p:spPr>
        <p:txBody>
          <a:bodyPr/>
          <a:lstStyle>
            <a:lvl1pPr>
              <a:defRPr>
                <a:solidFill>
                  <a:srgbClr val="1A2233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2BAF1-9FCE-0363-6AE0-9CC4DC272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11" y="6417424"/>
            <a:ext cx="1021130" cy="286423"/>
          </a:xfrm>
          <a:prstGeom prst="rect">
            <a:avLst/>
          </a:prstGeom>
        </p:spPr>
      </p:pic>
      <p:pic>
        <p:nvPicPr>
          <p:cNvPr id="11" name="Picture 10" descr="Hands on a keyboard&#10;&#10;Description automatically generated with low confidence">
            <a:extLst>
              <a:ext uri="{FF2B5EF4-FFF2-40B4-BE49-F238E27FC236}">
                <a16:creationId xmlns:a16="http://schemas.microsoft.com/office/drawing/2014/main" id="{26B29A6E-CDCF-9232-FEF7-AF72E1CCA0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7" b="6683"/>
          <a:stretch/>
        </p:blipFill>
        <p:spPr>
          <a:xfrm>
            <a:off x="-129384" y="4357272"/>
            <a:ext cx="8612298" cy="25007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10334F-9D2B-5503-5E46-B6C9ED48BA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836" y="549276"/>
            <a:ext cx="2324209" cy="48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6504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C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45E831-E4A8-844F-63CD-D887BA2A48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362832" y="6561438"/>
            <a:ext cx="1519882" cy="2965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2664BE-B37F-07D8-0760-CCF4C6BD4711}"/>
              </a:ext>
            </a:extLst>
          </p:cNvPr>
          <p:cNvSpPr>
            <a:spLocks/>
          </p:cNvSpPr>
          <p:nvPr userDrawn="1"/>
        </p:nvSpPr>
        <p:spPr>
          <a:xfrm>
            <a:off x="8482914" y="0"/>
            <a:ext cx="3709086" cy="6907427"/>
          </a:xfrm>
          <a:prstGeom prst="rect">
            <a:avLst/>
          </a:prstGeom>
          <a:solidFill>
            <a:srgbClr val="1A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EA4848-BE01-2AC4-3AF3-B2922388C8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03" y="1371600"/>
            <a:ext cx="7311400" cy="2599724"/>
          </a:xfrm>
        </p:spPr>
        <p:txBody>
          <a:bodyPr/>
          <a:lstStyle>
            <a:lvl1pPr>
              <a:defRPr>
                <a:solidFill>
                  <a:srgbClr val="1A2233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2BAF1-9FCE-0363-6AE0-9CC4DC272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11" y="6417424"/>
            <a:ext cx="1021130" cy="286423"/>
          </a:xfrm>
          <a:prstGeom prst="rect">
            <a:avLst/>
          </a:prstGeom>
        </p:spPr>
      </p:pic>
      <p:pic>
        <p:nvPicPr>
          <p:cNvPr id="11" name="Picture 10" descr="Hands on a keyboard&#10;&#10;Description automatically generated with low confidence">
            <a:extLst>
              <a:ext uri="{FF2B5EF4-FFF2-40B4-BE49-F238E27FC236}">
                <a16:creationId xmlns:a16="http://schemas.microsoft.com/office/drawing/2014/main" id="{26B29A6E-CDCF-9232-FEF7-AF72E1CCA0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7" b="6683"/>
          <a:stretch/>
        </p:blipFill>
        <p:spPr>
          <a:xfrm>
            <a:off x="-129384" y="4357272"/>
            <a:ext cx="8612298" cy="25007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F44AE0-829E-7B5F-B8B8-EA0C3BD29F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837" y="549994"/>
            <a:ext cx="2465388" cy="48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1154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Safet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45E831-E4A8-844F-63CD-D887BA2A48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362832" y="6561438"/>
            <a:ext cx="1519882" cy="2965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2664BE-B37F-07D8-0760-CCF4C6BD4711}"/>
              </a:ext>
            </a:extLst>
          </p:cNvPr>
          <p:cNvSpPr>
            <a:spLocks/>
          </p:cNvSpPr>
          <p:nvPr userDrawn="1"/>
        </p:nvSpPr>
        <p:spPr>
          <a:xfrm>
            <a:off x="8482914" y="0"/>
            <a:ext cx="3709086" cy="6907427"/>
          </a:xfrm>
          <a:prstGeom prst="rect">
            <a:avLst/>
          </a:prstGeom>
          <a:solidFill>
            <a:srgbClr val="1A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EA4848-BE01-2AC4-3AF3-B2922388C8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03" y="1371600"/>
            <a:ext cx="7311400" cy="2599724"/>
          </a:xfrm>
        </p:spPr>
        <p:txBody>
          <a:bodyPr/>
          <a:lstStyle>
            <a:lvl1pPr>
              <a:defRPr>
                <a:solidFill>
                  <a:srgbClr val="1A2233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2BAF1-9FCE-0363-6AE0-9CC4DC272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11" y="6417424"/>
            <a:ext cx="1021130" cy="286423"/>
          </a:xfrm>
          <a:prstGeom prst="rect">
            <a:avLst/>
          </a:prstGeom>
        </p:spPr>
      </p:pic>
      <p:pic>
        <p:nvPicPr>
          <p:cNvPr id="11" name="Picture 10" descr="Hands on a keyboard&#10;&#10;Description automatically generated with low confidence">
            <a:extLst>
              <a:ext uri="{FF2B5EF4-FFF2-40B4-BE49-F238E27FC236}">
                <a16:creationId xmlns:a16="http://schemas.microsoft.com/office/drawing/2014/main" id="{26B29A6E-CDCF-9232-FEF7-AF72E1CCA0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7" b="6683"/>
          <a:stretch/>
        </p:blipFill>
        <p:spPr>
          <a:xfrm>
            <a:off x="-129384" y="4357272"/>
            <a:ext cx="8612298" cy="2500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63A8AA-6254-579C-00E7-A0745B3AC1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248" y="547239"/>
            <a:ext cx="2671765" cy="48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1179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VI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45E831-E4A8-844F-63CD-D887BA2A48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362832" y="6561438"/>
            <a:ext cx="1519882" cy="2965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2664BE-B37F-07D8-0760-CCF4C6BD4711}"/>
              </a:ext>
            </a:extLst>
          </p:cNvPr>
          <p:cNvSpPr>
            <a:spLocks/>
          </p:cNvSpPr>
          <p:nvPr userDrawn="1"/>
        </p:nvSpPr>
        <p:spPr>
          <a:xfrm>
            <a:off x="8482914" y="0"/>
            <a:ext cx="3709086" cy="6907427"/>
          </a:xfrm>
          <a:prstGeom prst="rect">
            <a:avLst/>
          </a:prstGeom>
          <a:solidFill>
            <a:srgbClr val="1A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EA4848-BE01-2AC4-3AF3-B2922388C8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03" y="1371600"/>
            <a:ext cx="7311400" cy="2599724"/>
          </a:xfrm>
        </p:spPr>
        <p:txBody>
          <a:bodyPr/>
          <a:lstStyle>
            <a:lvl1pPr>
              <a:defRPr>
                <a:solidFill>
                  <a:srgbClr val="1A2233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2BAF1-9FCE-0363-6AE0-9CC4DC272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11" y="6417424"/>
            <a:ext cx="1021130" cy="286423"/>
          </a:xfrm>
          <a:prstGeom prst="rect">
            <a:avLst/>
          </a:prstGeom>
        </p:spPr>
      </p:pic>
      <p:pic>
        <p:nvPicPr>
          <p:cNvPr id="11" name="Picture 10" descr="Hands on a keyboard&#10;&#10;Description automatically generated with low confidence">
            <a:extLst>
              <a:ext uri="{FF2B5EF4-FFF2-40B4-BE49-F238E27FC236}">
                <a16:creationId xmlns:a16="http://schemas.microsoft.com/office/drawing/2014/main" id="{26B29A6E-CDCF-9232-FEF7-AF72E1CCA0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7" b="6683"/>
          <a:stretch/>
        </p:blipFill>
        <p:spPr>
          <a:xfrm>
            <a:off x="-129384" y="4357272"/>
            <a:ext cx="8612298" cy="2500728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ABEB6AE-F816-93FC-FE0C-DA44A07AC9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48" y="544062"/>
            <a:ext cx="3074523" cy="48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9244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(VI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45E831-E4A8-844F-63CD-D887BA2A48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362832" y="6561438"/>
            <a:ext cx="1519882" cy="2965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2664BE-B37F-07D8-0760-CCF4C6BD4711}"/>
              </a:ext>
            </a:extLst>
          </p:cNvPr>
          <p:cNvSpPr>
            <a:spLocks/>
          </p:cNvSpPr>
          <p:nvPr userDrawn="1"/>
        </p:nvSpPr>
        <p:spPr>
          <a:xfrm>
            <a:off x="8482914" y="0"/>
            <a:ext cx="3709086" cy="6907427"/>
          </a:xfrm>
          <a:prstGeom prst="rect">
            <a:avLst/>
          </a:prstGeom>
          <a:solidFill>
            <a:srgbClr val="1A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EA4848-BE01-2AC4-3AF3-B2922388C8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03" y="1371600"/>
            <a:ext cx="7311400" cy="2599724"/>
          </a:xfrm>
        </p:spPr>
        <p:txBody>
          <a:bodyPr/>
          <a:lstStyle>
            <a:lvl1pPr>
              <a:defRPr>
                <a:solidFill>
                  <a:srgbClr val="1A2233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2BAF1-9FCE-0363-6AE0-9CC4DC272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11" y="6417424"/>
            <a:ext cx="1021130" cy="286423"/>
          </a:xfrm>
          <a:prstGeom prst="rect">
            <a:avLst/>
          </a:prstGeom>
        </p:spPr>
      </p:pic>
      <p:pic>
        <p:nvPicPr>
          <p:cNvPr id="11" name="Picture 10" descr="Hands on a keyboard&#10;&#10;Description automatically generated with low confidence">
            <a:extLst>
              <a:ext uri="{FF2B5EF4-FFF2-40B4-BE49-F238E27FC236}">
                <a16:creationId xmlns:a16="http://schemas.microsoft.com/office/drawing/2014/main" id="{26B29A6E-CDCF-9232-FEF7-AF72E1CCA0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7" b="6683"/>
          <a:stretch/>
        </p:blipFill>
        <p:spPr>
          <a:xfrm>
            <a:off x="-129384" y="4357272"/>
            <a:ext cx="8612298" cy="2500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5EE48E-9863-291C-4850-D300890CAA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544062"/>
            <a:ext cx="2528532" cy="48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0911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45E831-E4A8-844F-63CD-D887BA2A48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362832" y="6561438"/>
            <a:ext cx="1519882" cy="2965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6B10C3-D4C6-2B35-BDB3-5104ECBC5B4E}"/>
              </a:ext>
            </a:extLst>
          </p:cNvPr>
          <p:cNvSpPr>
            <a:spLocks/>
          </p:cNvSpPr>
          <p:nvPr userDrawn="1"/>
        </p:nvSpPr>
        <p:spPr>
          <a:xfrm>
            <a:off x="5696466" y="-30892"/>
            <a:ext cx="4283634" cy="3707028"/>
          </a:xfrm>
          <a:prstGeom prst="rect">
            <a:avLst/>
          </a:prstGeom>
          <a:solidFill>
            <a:srgbClr val="252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2664BE-B37F-07D8-0760-CCF4C6BD4711}"/>
              </a:ext>
            </a:extLst>
          </p:cNvPr>
          <p:cNvSpPr>
            <a:spLocks/>
          </p:cNvSpPr>
          <p:nvPr userDrawn="1"/>
        </p:nvSpPr>
        <p:spPr>
          <a:xfrm>
            <a:off x="1" y="3293076"/>
            <a:ext cx="10039864" cy="3614352"/>
          </a:xfrm>
          <a:prstGeom prst="rect">
            <a:avLst/>
          </a:prstGeom>
          <a:solidFill>
            <a:srgbClr val="1A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EA4848-BE01-2AC4-3AF3-B2922388C8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03" y="4139515"/>
            <a:ext cx="8639751" cy="2131540"/>
          </a:xfrm>
        </p:spPr>
        <p:txBody>
          <a:bodyPr/>
          <a:lstStyle>
            <a:lvl1pPr>
              <a:defRPr>
                <a:solidFill>
                  <a:srgbClr val="E0D383"/>
                </a:solidFill>
              </a:defRPr>
            </a:lvl1pPr>
          </a:lstStyle>
          <a:p>
            <a:r>
              <a:rPr lang="en-US"/>
              <a:t>Click to add section title</a:t>
            </a:r>
            <a:endParaRPr lang="en-GB"/>
          </a:p>
        </p:txBody>
      </p:sp>
      <p:pic>
        <p:nvPicPr>
          <p:cNvPr id="7" name="Picture 6" descr="A picture containing indoor, person, computer&#10;&#10;Description automatically generated">
            <a:extLst>
              <a:ext uri="{FF2B5EF4-FFF2-40B4-BE49-F238E27FC236}">
                <a16:creationId xmlns:a16="http://schemas.microsoft.com/office/drawing/2014/main" id="{DF3D2934-8FE6-E9E2-4B8A-50DC32EC96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099" y="-1"/>
            <a:ext cx="2225999" cy="6928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9C8F99-8F99-F0FD-3B39-6AD0899EAB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11" y="6417424"/>
            <a:ext cx="1021130" cy="28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3438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ECEB1B-A601-C9E5-3CDD-547DDF0EE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0"/>
          <a:stretch/>
        </p:blipFill>
        <p:spPr>
          <a:xfrm>
            <a:off x="8005107" y="1470645"/>
            <a:ext cx="4186893" cy="53873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45E831-E4A8-844F-63CD-D887BA2A48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362832" y="6561438"/>
            <a:ext cx="1519882" cy="2965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FC124A-E341-7660-E375-57561EE5FFD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825625"/>
            <a:ext cx="6816478" cy="43513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283499-3B4B-745A-E681-BC515D7217D8}"/>
              </a:ext>
            </a:extLst>
          </p:cNvPr>
          <p:cNvSpPr/>
          <p:nvPr userDrawn="1"/>
        </p:nvSpPr>
        <p:spPr>
          <a:xfrm>
            <a:off x="0" y="0"/>
            <a:ext cx="12192000" cy="1512916"/>
          </a:xfrm>
          <a:prstGeom prst="rect">
            <a:avLst/>
          </a:prstGeom>
          <a:solidFill>
            <a:srgbClr val="1A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020636-77AD-4E30-A76E-404B6F361487}"/>
              </a:ext>
            </a:extLst>
          </p:cNvPr>
          <p:cNvSpPr txBox="1"/>
          <p:nvPr userDrawn="1"/>
        </p:nvSpPr>
        <p:spPr>
          <a:xfrm>
            <a:off x="745117" y="386651"/>
            <a:ext cx="854170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800" b="1" spc="-150">
                <a:solidFill>
                  <a:srgbClr val="E0D383"/>
                </a:solidFill>
                <a:latin typeface="Lora SemiBold" pitchFamily="2" charset="0"/>
              </a:rPr>
              <a:t>Today we will cover…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10F8EE-7D4C-6C23-1997-ABBEBC8CC519}"/>
              </a:ext>
            </a:extLst>
          </p:cNvPr>
          <p:cNvSpPr txBox="1"/>
          <p:nvPr userDrawn="1"/>
        </p:nvSpPr>
        <p:spPr>
          <a:xfrm>
            <a:off x="745117" y="164263"/>
            <a:ext cx="111201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Title – change in slide master [View  tab/ slide master]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D46832-8AF9-4D1F-772B-BD2B9C686DF0}"/>
              </a:ext>
            </a:extLst>
          </p:cNvPr>
          <p:cNvSpPr/>
          <p:nvPr userDrawn="1"/>
        </p:nvSpPr>
        <p:spPr>
          <a:xfrm>
            <a:off x="8005107" y="5534025"/>
            <a:ext cx="4186893" cy="1323975"/>
          </a:xfrm>
          <a:prstGeom prst="rect">
            <a:avLst/>
          </a:prstGeom>
          <a:gradFill>
            <a:gsLst>
              <a:gs pos="100000">
                <a:srgbClr val="252E42"/>
              </a:gs>
              <a:gs pos="44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375D6F-3096-7ECE-4A44-82F0522570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11" y="6417424"/>
            <a:ext cx="1021130" cy="28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64718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98E520-A831-2003-2A34-31CEB4536DAB}"/>
              </a:ext>
            </a:extLst>
          </p:cNvPr>
          <p:cNvSpPr/>
          <p:nvPr userDrawn="1"/>
        </p:nvSpPr>
        <p:spPr>
          <a:xfrm>
            <a:off x="0" y="0"/>
            <a:ext cx="12192000" cy="1512916"/>
          </a:xfrm>
          <a:prstGeom prst="rect">
            <a:avLst/>
          </a:prstGeom>
          <a:solidFill>
            <a:srgbClr val="1A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320BD9-AFB6-2166-E66D-C289FEF98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939973"/>
          </a:xfrm>
        </p:spPr>
        <p:txBody>
          <a:bodyPr/>
          <a:lstStyle>
            <a:lvl1pPr>
              <a:defRPr>
                <a:solidFill>
                  <a:srgbClr val="E0D383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119AC-032D-6337-B072-6D3494358763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DBE898-C0CE-661F-E4CF-3268239FCE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11" y="6417424"/>
            <a:ext cx="1021129" cy="2864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998638-7AF1-B1E7-6DF9-63B834383F1F}"/>
              </a:ext>
            </a:extLst>
          </p:cNvPr>
          <p:cNvSpPr txBox="1"/>
          <p:nvPr userDrawn="1"/>
        </p:nvSpPr>
        <p:spPr>
          <a:xfrm>
            <a:off x="745117" y="164263"/>
            <a:ext cx="111201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Title – change in slide master [View  tab/ slide master]</a:t>
            </a:r>
          </a:p>
        </p:txBody>
      </p:sp>
    </p:spTree>
    <p:extLst>
      <p:ext uri="{BB962C8B-B14F-4D97-AF65-F5344CB8AC3E}">
        <p14:creationId xmlns:p14="http://schemas.microsoft.com/office/powerpoint/2010/main" val="722747482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inverse)">
    <p:bg>
      <p:bgPr>
        <a:solidFill>
          <a:srgbClr val="252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98E520-A831-2003-2A34-31CEB4536DAB}"/>
              </a:ext>
            </a:extLst>
          </p:cNvPr>
          <p:cNvSpPr/>
          <p:nvPr userDrawn="1"/>
        </p:nvSpPr>
        <p:spPr>
          <a:xfrm>
            <a:off x="0" y="0"/>
            <a:ext cx="12192000" cy="1512916"/>
          </a:xfrm>
          <a:prstGeom prst="rect">
            <a:avLst/>
          </a:prstGeom>
          <a:solidFill>
            <a:srgbClr val="1A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320BD9-AFB6-2166-E66D-C289FEF98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939973"/>
          </a:xfrm>
        </p:spPr>
        <p:txBody>
          <a:bodyPr/>
          <a:lstStyle>
            <a:lvl1pPr>
              <a:defRPr>
                <a:solidFill>
                  <a:srgbClr val="E0D383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119AC-032D-6337-B072-6D3494358763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000">
                <a:solidFill>
                  <a:srgbClr val="F4F4F4"/>
                </a:solidFill>
              </a:defRPr>
            </a:lvl1pPr>
            <a:lvl2pPr>
              <a:defRPr sz="1800">
                <a:solidFill>
                  <a:srgbClr val="F4F4F4"/>
                </a:solidFill>
              </a:defRPr>
            </a:lvl2pPr>
            <a:lvl3pPr>
              <a:defRPr sz="1600">
                <a:solidFill>
                  <a:srgbClr val="F4F4F4"/>
                </a:solidFill>
              </a:defRPr>
            </a:lvl3pPr>
            <a:lvl4pPr>
              <a:defRPr sz="1400">
                <a:solidFill>
                  <a:srgbClr val="F4F4F4"/>
                </a:solidFill>
              </a:defRPr>
            </a:lvl4pPr>
            <a:lvl5pPr>
              <a:defRPr sz="1400">
                <a:solidFill>
                  <a:srgbClr val="F4F4F4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D3A3C9-0645-4ACD-39BC-434A92A4208D}"/>
              </a:ext>
            </a:extLst>
          </p:cNvPr>
          <p:cNvSpPr txBox="1"/>
          <p:nvPr userDrawn="1"/>
        </p:nvSpPr>
        <p:spPr>
          <a:xfrm>
            <a:off x="745117" y="164263"/>
            <a:ext cx="111201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Title – change in slide master [View  tab/ slide master]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AF72C5-53D4-9E9D-5D6B-F57E17654D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11" y="6417424"/>
            <a:ext cx="1021130" cy="28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77932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5F4CDB1-1BF5-94A3-7DD7-D036E3F1B8FA}"/>
              </a:ext>
            </a:extLst>
          </p:cNvPr>
          <p:cNvSpPr/>
          <p:nvPr userDrawn="1"/>
        </p:nvSpPr>
        <p:spPr>
          <a:xfrm>
            <a:off x="7390015" y="0"/>
            <a:ext cx="4801985" cy="6858000"/>
          </a:xfrm>
          <a:prstGeom prst="rect">
            <a:avLst/>
          </a:prstGeom>
          <a:solidFill>
            <a:srgbClr val="252E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EA4848-BE01-2AC4-3AF3-B2922388C8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47951"/>
            <a:ext cx="6206836" cy="769442"/>
          </a:xfrm>
        </p:spPr>
        <p:txBody>
          <a:bodyPr/>
          <a:lstStyle>
            <a:lvl1pPr>
              <a:defRPr>
                <a:solidFill>
                  <a:srgbClr val="1A2233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D51BF-C0EC-AE1D-B974-1AAAB29EFA8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" y="1706790"/>
            <a:ext cx="6206835" cy="4351338"/>
          </a:xfrm>
        </p:spPr>
        <p:txBody>
          <a:bodyPr>
            <a:normAutofit/>
          </a:bodyPr>
          <a:lstStyle>
            <a:lvl1pPr marL="228600" indent="-228600">
              <a:spcBef>
                <a:spcPts val="1200"/>
              </a:spcBef>
              <a:buClr>
                <a:srgbClr val="E0D383"/>
              </a:buClr>
              <a:buSzPct val="140000"/>
              <a:buFont typeface="Wingdings" panose="05000000000000000000" pitchFamily="2" charset="2"/>
              <a:buChar char="§"/>
              <a:defRPr sz="1800">
                <a:solidFill>
                  <a:srgbClr val="1A2233"/>
                </a:solidFill>
              </a:defRPr>
            </a:lvl1pPr>
            <a:lvl2pPr marL="685800" indent="-228600">
              <a:buClr>
                <a:srgbClr val="E0D383"/>
              </a:buClr>
              <a:buSzPct val="140000"/>
              <a:buFont typeface="Wingdings" panose="05000000000000000000" pitchFamily="2" charset="2"/>
              <a:buChar char="§"/>
              <a:defRPr sz="1800">
                <a:solidFill>
                  <a:srgbClr val="F4F4F4"/>
                </a:solidFill>
              </a:defRPr>
            </a:lvl2pPr>
            <a:lvl3pPr marL="1143000" indent="-228600">
              <a:buClr>
                <a:srgbClr val="E0D383"/>
              </a:buClr>
              <a:buSzPct val="140000"/>
              <a:buFont typeface="Wingdings" panose="05000000000000000000" pitchFamily="2" charset="2"/>
              <a:buChar char="§"/>
              <a:defRPr sz="1800">
                <a:solidFill>
                  <a:srgbClr val="F4F4F4"/>
                </a:solidFill>
              </a:defRPr>
            </a:lvl3pPr>
            <a:lvl4pPr marL="1600200" indent="-228600">
              <a:buClr>
                <a:srgbClr val="E0D383"/>
              </a:buClr>
              <a:buSzPct val="140000"/>
              <a:buFont typeface="Wingdings" panose="05000000000000000000" pitchFamily="2" charset="2"/>
              <a:buChar char="§"/>
              <a:defRPr sz="1800">
                <a:solidFill>
                  <a:srgbClr val="F4F4F4"/>
                </a:solidFill>
              </a:defRPr>
            </a:lvl4pPr>
            <a:lvl5pPr marL="2057400" indent="-228600">
              <a:buClr>
                <a:srgbClr val="E0D383"/>
              </a:buClr>
              <a:buSzPct val="140000"/>
              <a:buFont typeface="Wingdings" panose="05000000000000000000" pitchFamily="2" charset="2"/>
              <a:buChar char="§"/>
              <a:defRPr sz="1800">
                <a:solidFill>
                  <a:srgbClr val="F4F4F4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54B4E3-7529-4146-6965-EFBBF53CAE5B}"/>
              </a:ext>
            </a:extLst>
          </p:cNvPr>
          <p:cNvSpPr txBox="1"/>
          <p:nvPr userDrawn="1"/>
        </p:nvSpPr>
        <p:spPr>
          <a:xfrm>
            <a:off x="8773423" y="3105834"/>
            <a:ext cx="2035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rgbClr val="F4F4F4"/>
                </a:solidFill>
              </a:rPr>
              <a:t>Drag and drop your picture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2BAF1-9FCE-0363-6AE0-9CC4DC272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11" y="6417424"/>
            <a:ext cx="1021130" cy="2864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05DF63-42A4-B221-8E74-18880E4A039A}"/>
              </a:ext>
            </a:extLst>
          </p:cNvPr>
          <p:cNvSpPr txBox="1"/>
          <p:nvPr userDrawn="1"/>
        </p:nvSpPr>
        <p:spPr>
          <a:xfrm>
            <a:off x="745117" y="164263"/>
            <a:ext cx="111201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Title – change in slide master [View  tab/ slide master]</a:t>
            </a:r>
          </a:p>
        </p:txBody>
      </p:sp>
    </p:spTree>
    <p:extLst>
      <p:ext uri="{BB962C8B-B14F-4D97-AF65-F5344CB8AC3E}">
        <p14:creationId xmlns:p14="http://schemas.microsoft.com/office/powerpoint/2010/main" val="157810643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lding slide  (Naviga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45E831-E4A8-844F-63CD-D887BA2A48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362832" y="6561438"/>
            <a:ext cx="1519882" cy="2965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2664BE-B37F-07D8-0760-CCF4C6BD47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327900" y="0"/>
            <a:ext cx="4864100" cy="6907427"/>
          </a:xfrm>
          <a:prstGeom prst="rect">
            <a:avLst/>
          </a:prstGeom>
          <a:solidFill>
            <a:srgbClr val="1A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EA4848-BE01-2AC4-3AF3-B2922388C8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692876"/>
            <a:ext cx="6211968" cy="2599724"/>
          </a:xfrm>
        </p:spPr>
        <p:txBody>
          <a:bodyPr/>
          <a:lstStyle>
            <a:lvl1pPr>
              <a:defRPr>
                <a:solidFill>
                  <a:srgbClr val="1A2233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2BAF1-9FCE-0363-6AE0-9CC4DC272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11" y="6417424"/>
            <a:ext cx="1021130" cy="286423"/>
          </a:xfrm>
          <a:prstGeom prst="rect">
            <a:avLst/>
          </a:prstGeom>
        </p:spPr>
      </p:pic>
      <p:pic>
        <p:nvPicPr>
          <p:cNvPr id="11" name="Picture 10" descr="Hands on a keyboard&#10;&#10;Description automatically generated with low confidence">
            <a:extLst>
              <a:ext uri="{FF2B5EF4-FFF2-40B4-BE49-F238E27FC236}">
                <a16:creationId xmlns:a16="http://schemas.microsoft.com/office/drawing/2014/main" id="{26B29A6E-CDCF-9232-FEF7-AF72E1CCA0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7" b="6683"/>
          <a:stretch/>
        </p:blipFill>
        <p:spPr>
          <a:xfrm>
            <a:off x="-129384" y="4692650"/>
            <a:ext cx="7457284" cy="21653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2FED1C-6263-366A-8408-890E83C39E98}"/>
              </a:ext>
            </a:extLst>
          </p:cNvPr>
          <p:cNvSpPr txBox="1"/>
          <p:nvPr userDrawn="1"/>
        </p:nvSpPr>
        <p:spPr>
          <a:xfrm>
            <a:off x="523177" y="1191666"/>
            <a:ext cx="3866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Welcome to the webinar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93FFBC-0691-F346-24D5-743831297A2A}"/>
              </a:ext>
            </a:extLst>
          </p:cNvPr>
          <p:cNvGrpSpPr/>
          <p:nvPr userDrawn="1"/>
        </p:nvGrpSpPr>
        <p:grpSpPr>
          <a:xfrm>
            <a:off x="7773087" y="502398"/>
            <a:ext cx="4120327" cy="597621"/>
            <a:chOff x="-1377901" y="3946259"/>
            <a:chExt cx="5205295" cy="75498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47E3541-5455-011E-6BF5-AAF432C7DB66}"/>
                </a:ext>
              </a:extLst>
            </p:cNvPr>
            <p:cNvSpPr txBox="1"/>
            <p:nvPr userDrawn="1"/>
          </p:nvSpPr>
          <p:spPr>
            <a:xfrm>
              <a:off x="2075272" y="4091345"/>
              <a:ext cx="1752122" cy="427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Lato" panose="020F05020202040302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croneri.co.uk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B657D5C-CD65-A834-9885-89199D823675}"/>
                </a:ext>
              </a:extLst>
            </p:cNvPr>
            <p:cNvSpPr txBox="1"/>
            <p:nvPr userDrawn="1"/>
          </p:nvSpPr>
          <p:spPr>
            <a:xfrm>
              <a:off x="-684908" y="4090459"/>
              <a:ext cx="1982985" cy="427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defTabSz="609585">
                <a:defRPr/>
              </a:pPr>
              <a:r>
                <a:rPr lang="en-GB" sz="1600" b="1">
                  <a:solidFill>
                    <a:schemeClr val="bg1"/>
                  </a:solidFill>
                  <a:latin typeface="Lato" panose="020F05020202040302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0800 231 5199</a:t>
              </a:r>
            </a:p>
          </p:txBody>
        </p:sp>
        <p:pic>
          <p:nvPicPr>
            <p:cNvPr id="23" name="Graphic 22" descr="Cursor outline">
              <a:extLst>
                <a:ext uri="{FF2B5EF4-FFF2-40B4-BE49-F238E27FC236}">
                  <a16:creationId xmlns:a16="http://schemas.microsoft.com/office/drawing/2014/main" id="{DBEF18F5-EDF7-49E9-B7B9-005AF5BC9F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350904">
              <a:off x="1416570" y="3946259"/>
              <a:ext cx="754987" cy="754988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4498B6E-6DFC-36FE-D9A2-72AD2EE00054}"/>
                </a:ext>
              </a:extLst>
            </p:cNvPr>
            <p:cNvGrpSpPr/>
            <p:nvPr userDrawn="1"/>
          </p:nvGrpSpPr>
          <p:grpSpPr>
            <a:xfrm>
              <a:off x="-1377901" y="4031280"/>
              <a:ext cx="567413" cy="567414"/>
              <a:chOff x="-1377901" y="4031280"/>
              <a:chExt cx="567413" cy="567414"/>
            </a:xfrm>
          </p:grpSpPr>
          <p:pic>
            <p:nvPicPr>
              <p:cNvPr id="25" name="Graphic 24" descr="Receiver with solid fill">
                <a:extLst>
                  <a:ext uri="{FF2B5EF4-FFF2-40B4-BE49-F238E27FC236}">
                    <a16:creationId xmlns:a16="http://schemas.microsoft.com/office/drawing/2014/main" id="{F0972BCF-5C80-DC08-8383-D27439DE3A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1306910" y="4112566"/>
                <a:ext cx="415852" cy="415852"/>
              </a:xfrm>
              <a:prstGeom prst="rect">
                <a:avLst/>
              </a:prstGeom>
            </p:spPr>
          </p:pic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2FD462E-8964-024E-6D08-70234D7732B7}"/>
                  </a:ext>
                </a:extLst>
              </p:cNvPr>
              <p:cNvSpPr/>
              <p:nvPr/>
            </p:nvSpPr>
            <p:spPr>
              <a:xfrm>
                <a:off x="-1377901" y="4031280"/>
                <a:ext cx="567413" cy="567414"/>
              </a:xfrm>
              <a:prstGeom prst="ellipse">
                <a:avLst/>
              </a:prstGeom>
              <a:noFill/>
              <a:ln w="28575">
                <a:solidFill>
                  <a:srgbClr val="E0D38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D12D2643-0FB3-2FB1-0B8B-354D1D7612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73087" y="3938735"/>
            <a:ext cx="4015260" cy="525463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E0D383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date DD/MM/2022</a:t>
            </a:r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1846CA-6CE1-95D8-1204-B377764A9981}"/>
              </a:ext>
            </a:extLst>
          </p:cNvPr>
          <p:cNvSpPr txBox="1"/>
          <p:nvPr userDrawn="1"/>
        </p:nvSpPr>
        <p:spPr>
          <a:xfrm>
            <a:off x="7773087" y="4692650"/>
            <a:ext cx="408322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1100">
                <a:solidFill>
                  <a:schemeClr val="bg1"/>
                </a:solidFill>
                <a:latin typeface="Lato" panose="020F0502020204030203" pitchFamily="34" charset="0"/>
              </a:rPr>
              <a:t>The webinar will begin at </a:t>
            </a:r>
          </a:p>
          <a:p>
            <a:pPr>
              <a:spcBef>
                <a:spcPts val="1200"/>
              </a:spcBef>
            </a:pPr>
            <a:r>
              <a:rPr lang="en-GB" sz="1100">
                <a:solidFill>
                  <a:schemeClr val="bg1"/>
                </a:solidFill>
                <a:latin typeface="Lato" panose="020F0502020204030203" pitchFamily="34" charset="0"/>
              </a:rPr>
              <a:t>While you wait, please ensure you select the right speaker output in the audio section of the </a:t>
            </a:r>
            <a:r>
              <a:rPr lang="en-GB" sz="1100" err="1">
                <a:solidFill>
                  <a:schemeClr val="bg1"/>
                </a:solidFill>
                <a:latin typeface="Lato" panose="020F0502020204030203" pitchFamily="34" charset="0"/>
              </a:rPr>
              <a:t>GoToWebinar</a:t>
            </a:r>
            <a:r>
              <a:rPr lang="en-GB" sz="1100">
                <a:solidFill>
                  <a:schemeClr val="bg1"/>
                </a:solidFill>
                <a:latin typeface="Lato" panose="020F0502020204030203" pitchFamily="34" charset="0"/>
              </a:rPr>
              <a:t> panel.</a:t>
            </a:r>
          </a:p>
          <a:p>
            <a:pPr>
              <a:spcBef>
                <a:spcPts val="1200"/>
              </a:spcBef>
            </a:pPr>
            <a:r>
              <a:rPr lang="en-GB" sz="1100">
                <a:solidFill>
                  <a:schemeClr val="bg1"/>
                </a:solidFill>
                <a:latin typeface="Lato" panose="020F0502020204030203" pitchFamily="34" charset="0"/>
              </a:rPr>
              <a:t>If you experience any sound issues once the webinar has started, please select a different speaker output. If the problem persists, try to log out and log in again.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91776C47-DD0A-7C18-57F8-E193DB7478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74095" y="4713725"/>
            <a:ext cx="2142409" cy="333539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TIME 00:05</a:t>
            </a:r>
            <a:endParaRPr lang="en-GB"/>
          </a:p>
        </p:txBody>
      </p:sp>
      <p:pic>
        <p:nvPicPr>
          <p:cNvPr id="31" name="Picture 30" descr="Text&#10;&#10;Description automatically generated with medium confidence">
            <a:extLst>
              <a:ext uri="{FF2B5EF4-FFF2-40B4-BE49-F238E27FC236}">
                <a16:creationId xmlns:a16="http://schemas.microsoft.com/office/drawing/2014/main" id="{FCCA2AF9-B927-656C-C829-80C820E1B10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77" y="474736"/>
            <a:ext cx="1851430" cy="58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46951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5F4CDB1-1BF5-94A3-7DD7-D036E3F1B8FA}"/>
              </a:ext>
            </a:extLst>
          </p:cNvPr>
          <p:cNvSpPr/>
          <p:nvPr userDrawn="1"/>
        </p:nvSpPr>
        <p:spPr>
          <a:xfrm>
            <a:off x="-1" y="0"/>
            <a:ext cx="4846321" cy="6858000"/>
          </a:xfrm>
          <a:prstGeom prst="rect">
            <a:avLst/>
          </a:prstGeom>
          <a:solidFill>
            <a:srgbClr val="252E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EA4848-BE01-2AC4-3AF3-B2922388C8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36524" y="647951"/>
            <a:ext cx="6218447" cy="769442"/>
          </a:xfrm>
        </p:spPr>
        <p:txBody>
          <a:bodyPr/>
          <a:lstStyle>
            <a:lvl1pPr>
              <a:defRPr>
                <a:solidFill>
                  <a:srgbClr val="1A2233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D51BF-C0EC-AE1D-B974-1AAAB29EFA8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436525" y="1706790"/>
            <a:ext cx="6218446" cy="4351338"/>
          </a:xfrm>
        </p:spPr>
        <p:txBody>
          <a:bodyPr>
            <a:normAutofit/>
          </a:bodyPr>
          <a:lstStyle>
            <a:lvl1pPr marL="228600" indent="-228600">
              <a:spcBef>
                <a:spcPts val="1200"/>
              </a:spcBef>
              <a:buClr>
                <a:srgbClr val="E0D383"/>
              </a:buClr>
              <a:buSzPct val="140000"/>
              <a:buFont typeface="Wingdings" panose="05000000000000000000" pitchFamily="2" charset="2"/>
              <a:buChar char="§"/>
              <a:defRPr sz="1800">
                <a:solidFill>
                  <a:srgbClr val="1A2233"/>
                </a:solidFill>
              </a:defRPr>
            </a:lvl1pPr>
            <a:lvl2pPr marL="685800" indent="-228600">
              <a:buClr>
                <a:srgbClr val="E0D383"/>
              </a:buClr>
              <a:buSzPct val="140000"/>
              <a:buFont typeface="Wingdings" panose="05000000000000000000" pitchFamily="2" charset="2"/>
              <a:buChar char="§"/>
              <a:defRPr sz="1800">
                <a:solidFill>
                  <a:srgbClr val="F4F4F4"/>
                </a:solidFill>
              </a:defRPr>
            </a:lvl2pPr>
            <a:lvl3pPr marL="1143000" indent="-228600">
              <a:buClr>
                <a:srgbClr val="E0D383"/>
              </a:buClr>
              <a:buSzPct val="140000"/>
              <a:buFont typeface="Wingdings" panose="05000000000000000000" pitchFamily="2" charset="2"/>
              <a:buChar char="§"/>
              <a:defRPr sz="1800">
                <a:solidFill>
                  <a:srgbClr val="F4F4F4"/>
                </a:solidFill>
              </a:defRPr>
            </a:lvl3pPr>
            <a:lvl4pPr marL="1600200" indent="-228600">
              <a:buClr>
                <a:srgbClr val="E0D383"/>
              </a:buClr>
              <a:buSzPct val="140000"/>
              <a:buFont typeface="Wingdings" panose="05000000000000000000" pitchFamily="2" charset="2"/>
              <a:buChar char="§"/>
              <a:defRPr sz="1800">
                <a:solidFill>
                  <a:srgbClr val="F4F4F4"/>
                </a:solidFill>
              </a:defRPr>
            </a:lvl4pPr>
            <a:lvl5pPr marL="2057400" indent="-228600">
              <a:buClr>
                <a:srgbClr val="E0D383"/>
              </a:buClr>
              <a:buSzPct val="140000"/>
              <a:buFont typeface="Wingdings" panose="05000000000000000000" pitchFamily="2" charset="2"/>
              <a:buChar char="§"/>
              <a:defRPr sz="1800">
                <a:solidFill>
                  <a:srgbClr val="F4F4F4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54B4E3-7529-4146-6965-EFBBF53CAE5B}"/>
              </a:ext>
            </a:extLst>
          </p:cNvPr>
          <p:cNvSpPr txBox="1"/>
          <p:nvPr userDrawn="1"/>
        </p:nvSpPr>
        <p:spPr>
          <a:xfrm>
            <a:off x="1405575" y="3105834"/>
            <a:ext cx="2035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rgbClr val="F4F4F4"/>
                </a:solidFill>
              </a:rPr>
              <a:t>Drag and drop your picture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206B7-0701-9CA7-B49B-9702D17166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657" y="6417424"/>
            <a:ext cx="1021130" cy="2864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B58DAD-6471-258A-5AA0-40D67CFC1E0C}"/>
              </a:ext>
            </a:extLst>
          </p:cNvPr>
          <p:cNvSpPr txBox="1"/>
          <p:nvPr userDrawn="1"/>
        </p:nvSpPr>
        <p:spPr>
          <a:xfrm>
            <a:off x="745117" y="164263"/>
            <a:ext cx="111201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rgbClr val="1A22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Title – change in slide master [View  tab/ slide master]</a:t>
            </a:r>
          </a:p>
        </p:txBody>
      </p:sp>
    </p:spTree>
    <p:extLst>
      <p:ext uri="{BB962C8B-B14F-4D97-AF65-F5344CB8AC3E}">
        <p14:creationId xmlns:p14="http://schemas.microsoft.com/office/powerpoint/2010/main" val="3080866569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45E831-E4A8-844F-63CD-D887BA2A48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362832" y="6561438"/>
            <a:ext cx="1519882" cy="2965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3D2934-8FE6-E9E2-4B8A-50DC32EC96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0"/>
          <a:stretch/>
        </p:blipFill>
        <p:spPr>
          <a:xfrm>
            <a:off x="8005107" y="1470645"/>
            <a:ext cx="4186893" cy="538735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FC124A-E341-7660-E375-57561EE5FFD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825625"/>
            <a:ext cx="6816478" cy="43513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283499-3B4B-745A-E681-BC515D7217D8}"/>
              </a:ext>
            </a:extLst>
          </p:cNvPr>
          <p:cNvSpPr/>
          <p:nvPr userDrawn="1"/>
        </p:nvSpPr>
        <p:spPr>
          <a:xfrm>
            <a:off x="0" y="0"/>
            <a:ext cx="12192000" cy="1512916"/>
          </a:xfrm>
          <a:prstGeom prst="rect">
            <a:avLst/>
          </a:prstGeom>
          <a:solidFill>
            <a:srgbClr val="1A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020636-77AD-4E30-A76E-404B6F361487}"/>
              </a:ext>
            </a:extLst>
          </p:cNvPr>
          <p:cNvSpPr txBox="1"/>
          <p:nvPr userDrawn="1"/>
        </p:nvSpPr>
        <p:spPr>
          <a:xfrm>
            <a:off x="745117" y="386651"/>
            <a:ext cx="854170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800" b="0" spc="-150">
                <a:solidFill>
                  <a:srgbClr val="E0D383"/>
                </a:solidFill>
                <a:latin typeface="Lora SemiBold" pitchFamily="2" charset="0"/>
              </a:rPr>
              <a:t>Summary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5905FF-E07C-95B0-A856-DB954153F5CA}"/>
              </a:ext>
            </a:extLst>
          </p:cNvPr>
          <p:cNvSpPr txBox="1"/>
          <p:nvPr userDrawn="1"/>
        </p:nvSpPr>
        <p:spPr>
          <a:xfrm>
            <a:off x="745117" y="164263"/>
            <a:ext cx="111201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Title – change in slide master [View  tab/ slide master]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4F44AD-3802-86C5-0118-A96B2C74369C}"/>
              </a:ext>
            </a:extLst>
          </p:cNvPr>
          <p:cNvSpPr/>
          <p:nvPr userDrawn="1"/>
        </p:nvSpPr>
        <p:spPr>
          <a:xfrm>
            <a:off x="8005107" y="5534025"/>
            <a:ext cx="4186893" cy="1323975"/>
          </a:xfrm>
          <a:prstGeom prst="rect">
            <a:avLst/>
          </a:prstGeom>
          <a:gradFill>
            <a:gsLst>
              <a:gs pos="100000">
                <a:srgbClr val="252E42"/>
              </a:gs>
              <a:gs pos="44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5F7248-2600-F167-F4AD-7AA28EEF8D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11" y="6417424"/>
            <a:ext cx="1021130" cy="28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34188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283499-3B4B-745A-E681-BC515D7217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8005107" cy="6858000"/>
          </a:xfrm>
          <a:prstGeom prst="rect">
            <a:avLst/>
          </a:prstGeom>
          <a:solidFill>
            <a:srgbClr val="1A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3D2934-8FE6-E9E2-4B8A-50DC32EC96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0" r="5854"/>
          <a:stretch/>
        </p:blipFill>
        <p:spPr>
          <a:xfrm>
            <a:off x="8005107" y="1"/>
            <a:ext cx="418689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3E6ECB-ECA9-2007-1EE7-69229ECF54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11" y="6417424"/>
            <a:ext cx="1021130" cy="28642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E2EA959-54D2-3DB6-DBE1-F308A00549EB}"/>
              </a:ext>
            </a:extLst>
          </p:cNvPr>
          <p:cNvSpPr txBox="1">
            <a:spLocks/>
          </p:cNvSpPr>
          <p:nvPr userDrawn="1"/>
        </p:nvSpPr>
        <p:spPr>
          <a:xfrm>
            <a:off x="2303284" y="1871062"/>
            <a:ext cx="3220417" cy="3354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1" kern="1200">
                <a:solidFill>
                  <a:srgbClr val="520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GB" sz="16000">
                <a:solidFill>
                  <a:srgbClr val="E0D383"/>
                </a:solidFill>
                <a:latin typeface="Lora SemiBold" pitchFamily="2" charset="0"/>
              </a:rPr>
              <a:t>&amp;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B20B63-49D0-F93F-C72B-3670DFD340A3}"/>
              </a:ext>
            </a:extLst>
          </p:cNvPr>
          <p:cNvGrpSpPr/>
          <p:nvPr userDrawn="1"/>
        </p:nvGrpSpPr>
        <p:grpSpPr>
          <a:xfrm>
            <a:off x="676994" y="724442"/>
            <a:ext cx="2558941" cy="2412371"/>
            <a:chOff x="5445844" y="4629692"/>
            <a:chExt cx="2558941" cy="2412371"/>
          </a:xfrm>
        </p:grpSpPr>
        <p:sp>
          <p:nvSpPr>
            <p:cNvPr id="17" name="Speech Bubble: Rectangle 16">
              <a:extLst>
                <a:ext uri="{FF2B5EF4-FFF2-40B4-BE49-F238E27FC236}">
                  <a16:creationId xmlns:a16="http://schemas.microsoft.com/office/drawing/2014/main" id="{9907F4E8-5C84-95DD-5ACE-BFB624AFD485}"/>
                </a:ext>
              </a:extLst>
            </p:cNvPr>
            <p:cNvSpPr/>
            <p:nvPr userDrawn="1"/>
          </p:nvSpPr>
          <p:spPr>
            <a:xfrm>
              <a:off x="5445844" y="4629692"/>
              <a:ext cx="2558941" cy="2412371"/>
            </a:xfrm>
            <a:prstGeom prst="wedgeRectCallout">
              <a:avLst>
                <a:gd name="adj1" fmla="val -33359"/>
                <a:gd name="adj2" fmla="val 66727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D17392E-DCE3-E80A-3EEB-499EB4AA7AE0}"/>
                </a:ext>
              </a:extLst>
            </p:cNvPr>
            <p:cNvSpPr txBox="1"/>
            <p:nvPr userDrawn="1"/>
          </p:nvSpPr>
          <p:spPr>
            <a:xfrm>
              <a:off x="5445844" y="4629692"/>
              <a:ext cx="2558941" cy="2231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3900" b="1">
                  <a:solidFill>
                    <a:srgbClr val="252E42"/>
                  </a:solidFill>
                  <a:latin typeface="Lato" panose="020F0502020204030203" pitchFamily="34" charset="0"/>
                </a:rPr>
                <a:t>Q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75D9B0D-1EAB-B5C2-D055-A1AFB59EC60C}"/>
              </a:ext>
            </a:extLst>
          </p:cNvPr>
          <p:cNvGrpSpPr/>
          <p:nvPr userDrawn="1"/>
        </p:nvGrpSpPr>
        <p:grpSpPr>
          <a:xfrm>
            <a:off x="4793558" y="3503741"/>
            <a:ext cx="2558941" cy="2412371"/>
            <a:chOff x="5445844" y="4629692"/>
            <a:chExt cx="2558941" cy="2412371"/>
          </a:xfrm>
        </p:grpSpPr>
        <p:sp>
          <p:nvSpPr>
            <p:cNvPr id="20" name="Speech Bubble: Rectangle 19">
              <a:extLst>
                <a:ext uri="{FF2B5EF4-FFF2-40B4-BE49-F238E27FC236}">
                  <a16:creationId xmlns:a16="http://schemas.microsoft.com/office/drawing/2014/main" id="{5A2F5981-2B28-81AF-2F71-1F57EC57EEAC}"/>
                </a:ext>
              </a:extLst>
            </p:cNvPr>
            <p:cNvSpPr/>
            <p:nvPr userDrawn="1"/>
          </p:nvSpPr>
          <p:spPr>
            <a:xfrm>
              <a:off x="5445844" y="4629692"/>
              <a:ext cx="2558941" cy="2412371"/>
            </a:xfrm>
            <a:prstGeom prst="wedgeRectCallout">
              <a:avLst>
                <a:gd name="adj1" fmla="val 33393"/>
                <a:gd name="adj2" fmla="val 71728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88E6031-40E3-8700-60F2-04A430613706}"/>
                </a:ext>
              </a:extLst>
            </p:cNvPr>
            <p:cNvSpPr txBox="1"/>
            <p:nvPr userDrawn="1"/>
          </p:nvSpPr>
          <p:spPr>
            <a:xfrm>
              <a:off x="5445844" y="4629692"/>
              <a:ext cx="2558941" cy="2231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3900" b="1">
                  <a:solidFill>
                    <a:srgbClr val="252E42"/>
                  </a:solidFill>
                  <a:latin typeface="Lato" panose="020F0502020204030203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9146892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tform demo (Naviga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45E831-E4A8-844F-63CD-D887BA2A48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362832" y="6561438"/>
            <a:ext cx="1519882" cy="2965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283499-3B4B-745A-E681-BC515D7217D8}"/>
              </a:ext>
            </a:extLst>
          </p:cNvPr>
          <p:cNvSpPr/>
          <p:nvPr userDrawn="1"/>
        </p:nvSpPr>
        <p:spPr>
          <a:xfrm>
            <a:off x="0" y="0"/>
            <a:ext cx="12192000" cy="1512916"/>
          </a:xfrm>
          <a:prstGeom prst="rect">
            <a:avLst/>
          </a:prstGeom>
          <a:solidFill>
            <a:srgbClr val="1A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person using a computer&#10;&#10;Description automatically generated with low confidence">
            <a:extLst>
              <a:ext uri="{FF2B5EF4-FFF2-40B4-BE49-F238E27FC236}">
                <a16:creationId xmlns:a16="http://schemas.microsoft.com/office/drawing/2014/main" id="{8B06FB58-807B-64EC-D6CB-C6EBDB69D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12916"/>
            <a:ext cx="8032484" cy="5354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7D714C-9908-A455-67A3-A5D29BB6F8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11" y="6417424"/>
            <a:ext cx="1021129" cy="2864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FC813E-28C7-7BCE-C2C8-024AD91D29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4615" y="515079"/>
            <a:ext cx="1846980" cy="5850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88FA45-8D59-4936-322C-394F4287D5C8}"/>
              </a:ext>
            </a:extLst>
          </p:cNvPr>
          <p:cNvSpPr txBox="1"/>
          <p:nvPr userDrawn="1"/>
        </p:nvSpPr>
        <p:spPr>
          <a:xfrm>
            <a:off x="745118" y="386651"/>
            <a:ext cx="45113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800" b="0" spc="-150">
                <a:solidFill>
                  <a:srgbClr val="E0D383"/>
                </a:solidFill>
                <a:latin typeface="Lora SemiBold" pitchFamily="2" charset="0"/>
              </a:rPr>
              <a:t>Platform demo</a:t>
            </a:r>
          </a:p>
        </p:txBody>
      </p:sp>
    </p:spTree>
    <p:extLst>
      <p:ext uri="{BB962C8B-B14F-4D97-AF65-F5344CB8AC3E}">
        <p14:creationId xmlns:p14="http://schemas.microsoft.com/office/powerpoint/2010/main" val="1395165659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tform demo (H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45E831-E4A8-844F-63CD-D887BA2A48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362832" y="6561438"/>
            <a:ext cx="1519882" cy="2965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283499-3B4B-745A-E681-BC515D7217D8}"/>
              </a:ext>
            </a:extLst>
          </p:cNvPr>
          <p:cNvSpPr/>
          <p:nvPr userDrawn="1"/>
        </p:nvSpPr>
        <p:spPr>
          <a:xfrm>
            <a:off x="0" y="0"/>
            <a:ext cx="12192000" cy="1512916"/>
          </a:xfrm>
          <a:prstGeom prst="rect">
            <a:avLst/>
          </a:prstGeom>
          <a:solidFill>
            <a:srgbClr val="1A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06FB58-807B-64EC-D6CB-C6EBDB69D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" y="1512916"/>
            <a:ext cx="8030877" cy="5354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7D714C-9908-A455-67A3-A5D29BB6F8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11" y="6417424"/>
            <a:ext cx="1021129" cy="2864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FC813E-28C7-7BCE-C2C8-024AD91D29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7200" y="591679"/>
            <a:ext cx="2344396" cy="4917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88FA45-8D59-4936-322C-394F4287D5C8}"/>
              </a:ext>
            </a:extLst>
          </p:cNvPr>
          <p:cNvSpPr txBox="1"/>
          <p:nvPr userDrawn="1"/>
        </p:nvSpPr>
        <p:spPr>
          <a:xfrm>
            <a:off x="745118" y="386651"/>
            <a:ext cx="45113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800" b="0" spc="-150">
                <a:solidFill>
                  <a:srgbClr val="E0D383"/>
                </a:solidFill>
                <a:latin typeface="Lora SemiBold" pitchFamily="2" charset="0"/>
              </a:rPr>
              <a:t>Platform demo</a:t>
            </a:r>
          </a:p>
        </p:txBody>
      </p:sp>
    </p:spTree>
    <p:extLst>
      <p:ext uri="{BB962C8B-B14F-4D97-AF65-F5344CB8AC3E}">
        <p14:creationId xmlns:p14="http://schemas.microsoft.com/office/powerpoint/2010/main" val="3493385106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tform demo (C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45E831-E4A8-844F-63CD-D887BA2A48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362832" y="6561438"/>
            <a:ext cx="1519882" cy="2965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283499-3B4B-745A-E681-BC515D7217D8}"/>
              </a:ext>
            </a:extLst>
          </p:cNvPr>
          <p:cNvSpPr/>
          <p:nvPr userDrawn="1"/>
        </p:nvSpPr>
        <p:spPr>
          <a:xfrm>
            <a:off x="0" y="0"/>
            <a:ext cx="12192000" cy="1512916"/>
          </a:xfrm>
          <a:prstGeom prst="rect">
            <a:avLst/>
          </a:prstGeom>
          <a:solidFill>
            <a:srgbClr val="1A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06FB58-807B-64EC-D6CB-C6EBDB69D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" y="1513451"/>
            <a:ext cx="8030877" cy="53539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7D714C-9908-A455-67A3-A5D29BB6F8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11" y="6417424"/>
            <a:ext cx="1021129" cy="2864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FC813E-28C7-7BCE-C2C8-024AD91D29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9833" y="594888"/>
            <a:ext cx="2441762" cy="484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B4E592-6D40-9273-1A1D-60183392A6F4}"/>
              </a:ext>
            </a:extLst>
          </p:cNvPr>
          <p:cNvSpPr txBox="1"/>
          <p:nvPr userDrawn="1"/>
        </p:nvSpPr>
        <p:spPr>
          <a:xfrm>
            <a:off x="745118" y="386651"/>
            <a:ext cx="45113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800" b="0" spc="-150">
                <a:solidFill>
                  <a:srgbClr val="E0D383"/>
                </a:solidFill>
                <a:latin typeface="Lora SemiBold" pitchFamily="2" charset="0"/>
              </a:rPr>
              <a:t>Platform demo</a:t>
            </a:r>
          </a:p>
        </p:txBody>
      </p:sp>
    </p:spTree>
    <p:extLst>
      <p:ext uri="{BB962C8B-B14F-4D97-AF65-F5344CB8AC3E}">
        <p14:creationId xmlns:p14="http://schemas.microsoft.com/office/powerpoint/2010/main" val="2008193253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tform demo (Safet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45E831-E4A8-844F-63CD-D887BA2A48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362832" y="6561438"/>
            <a:ext cx="1519882" cy="2965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283499-3B4B-745A-E681-BC515D7217D8}"/>
              </a:ext>
            </a:extLst>
          </p:cNvPr>
          <p:cNvSpPr/>
          <p:nvPr userDrawn="1"/>
        </p:nvSpPr>
        <p:spPr>
          <a:xfrm>
            <a:off x="0" y="0"/>
            <a:ext cx="12192000" cy="1512916"/>
          </a:xfrm>
          <a:prstGeom prst="rect">
            <a:avLst/>
          </a:prstGeom>
          <a:solidFill>
            <a:srgbClr val="1A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06FB58-807B-64EC-D6CB-C6EBDB69D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" y="1513451"/>
            <a:ext cx="8030877" cy="53539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7D714C-9908-A455-67A3-A5D29BB6F8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11" y="6417424"/>
            <a:ext cx="1021129" cy="2864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FC813E-28C7-7BCE-C2C8-024AD91D29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6267" y="596874"/>
            <a:ext cx="2615328" cy="4779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406C8A-5CB9-7190-0D3E-6205F1DD23AB}"/>
              </a:ext>
            </a:extLst>
          </p:cNvPr>
          <p:cNvSpPr txBox="1"/>
          <p:nvPr userDrawn="1"/>
        </p:nvSpPr>
        <p:spPr>
          <a:xfrm>
            <a:off x="745118" y="386651"/>
            <a:ext cx="45113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800" b="0" spc="-150">
                <a:solidFill>
                  <a:srgbClr val="E0D383"/>
                </a:solidFill>
                <a:latin typeface="Lora SemiBold" pitchFamily="2" charset="0"/>
              </a:rPr>
              <a:t>Platform demo</a:t>
            </a:r>
          </a:p>
        </p:txBody>
      </p:sp>
    </p:spTree>
    <p:extLst>
      <p:ext uri="{BB962C8B-B14F-4D97-AF65-F5344CB8AC3E}">
        <p14:creationId xmlns:p14="http://schemas.microsoft.com/office/powerpoint/2010/main" val="2769396196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tform demo (VI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45E831-E4A8-844F-63CD-D887BA2A48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362832" y="6561438"/>
            <a:ext cx="1519882" cy="2965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283499-3B4B-745A-E681-BC515D7217D8}"/>
              </a:ext>
            </a:extLst>
          </p:cNvPr>
          <p:cNvSpPr/>
          <p:nvPr userDrawn="1"/>
        </p:nvSpPr>
        <p:spPr>
          <a:xfrm>
            <a:off x="0" y="0"/>
            <a:ext cx="12192000" cy="1512916"/>
          </a:xfrm>
          <a:prstGeom prst="rect">
            <a:avLst/>
          </a:prstGeom>
          <a:solidFill>
            <a:srgbClr val="1A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06FB58-807B-64EC-D6CB-C6EBDB69D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" y="1513451"/>
            <a:ext cx="8030877" cy="53539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7D714C-9908-A455-67A3-A5D29BB6F8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11" y="6417424"/>
            <a:ext cx="1021129" cy="2864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406C8A-5CB9-7190-0D3E-6205F1DD23AB}"/>
              </a:ext>
            </a:extLst>
          </p:cNvPr>
          <p:cNvSpPr txBox="1"/>
          <p:nvPr userDrawn="1"/>
        </p:nvSpPr>
        <p:spPr>
          <a:xfrm>
            <a:off x="745118" y="386651"/>
            <a:ext cx="45113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800" b="0" spc="-150">
                <a:solidFill>
                  <a:srgbClr val="E0D383"/>
                </a:solidFill>
                <a:latin typeface="Lora SemiBold" pitchFamily="2" charset="0"/>
              </a:rPr>
              <a:t>Platform demo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156FC0-05F8-0070-3075-21FA2B90AF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6204" y="595226"/>
            <a:ext cx="3006124" cy="47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51682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teps (Naviga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45E831-E4A8-844F-63CD-D887BA2A48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362832" y="6561438"/>
            <a:ext cx="1519882" cy="2965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283499-3B4B-745A-E681-BC515D7217D8}"/>
              </a:ext>
            </a:extLst>
          </p:cNvPr>
          <p:cNvSpPr/>
          <p:nvPr userDrawn="1"/>
        </p:nvSpPr>
        <p:spPr>
          <a:xfrm>
            <a:off x="0" y="0"/>
            <a:ext cx="8032484" cy="1512916"/>
          </a:xfrm>
          <a:prstGeom prst="rect">
            <a:avLst/>
          </a:prstGeom>
          <a:solidFill>
            <a:srgbClr val="1A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06FB58-807B-64EC-D6CB-C6EBDB69D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1" r="8395"/>
          <a:stretch/>
        </p:blipFill>
        <p:spPr>
          <a:xfrm>
            <a:off x="7303188" y="0"/>
            <a:ext cx="4888812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88FA45-8D59-4936-322C-394F4287D5C8}"/>
              </a:ext>
            </a:extLst>
          </p:cNvPr>
          <p:cNvSpPr txBox="1"/>
          <p:nvPr userDrawn="1"/>
        </p:nvSpPr>
        <p:spPr>
          <a:xfrm>
            <a:off x="745118" y="386651"/>
            <a:ext cx="313473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800" b="0" spc="-150">
                <a:solidFill>
                  <a:srgbClr val="E0D383"/>
                </a:solidFill>
                <a:latin typeface="Lora SemiBold" pitchFamily="2" charset="0"/>
              </a:rPr>
              <a:t>Next steps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30ADAC-976E-1E69-468E-3DD85FF0C142}"/>
              </a:ext>
            </a:extLst>
          </p:cNvPr>
          <p:cNvSpPr txBox="1"/>
          <p:nvPr userDrawn="1"/>
        </p:nvSpPr>
        <p:spPr>
          <a:xfrm>
            <a:off x="831850" y="2199403"/>
            <a:ext cx="58737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Clr>
                <a:srgbClr val="E0D383"/>
              </a:buClr>
              <a:buSzPct val="70000"/>
              <a:buFont typeface="Wingdings" panose="05000000000000000000" pitchFamily="2" charset="2"/>
              <a:buChar char="n"/>
            </a:pPr>
            <a:r>
              <a:rPr lang="en-GB" sz="2200">
                <a:latin typeface="Lato" panose="020F0502020204030203" pitchFamily="34" charset="0"/>
              </a:rPr>
              <a:t>A member of our team will give you a call to receive your feedback </a:t>
            </a:r>
          </a:p>
          <a:p>
            <a:pPr marL="285750" indent="-285750">
              <a:spcBef>
                <a:spcPts val="1800"/>
              </a:spcBef>
              <a:buClr>
                <a:srgbClr val="E0D383"/>
              </a:buClr>
              <a:buSzPct val="70000"/>
              <a:buFont typeface="Wingdings" panose="05000000000000000000" pitchFamily="2" charset="2"/>
              <a:buChar char="n"/>
            </a:pPr>
            <a:r>
              <a:rPr lang="en-GB" sz="2200">
                <a:latin typeface="Lato" panose="020F0502020204030203" pitchFamily="34" charset="0"/>
              </a:rPr>
              <a:t>A recording of this webinar will be sent to you within a week</a:t>
            </a:r>
          </a:p>
          <a:p>
            <a:pPr marL="285750" indent="-285750">
              <a:spcBef>
                <a:spcPts val="1800"/>
              </a:spcBef>
              <a:buClr>
                <a:srgbClr val="E0D383"/>
              </a:buClr>
              <a:buSzPct val="70000"/>
              <a:buFont typeface="Wingdings" panose="05000000000000000000" pitchFamily="2" charset="2"/>
              <a:buChar char="n"/>
            </a:pPr>
            <a:r>
              <a:rPr lang="en-GB" sz="2200">
                <a:latin typeface="Lato" panose="020F0502020204030203" pitchFamily="34" charset="0"/>
              </a:rPr>
              <a:t>To find out more on what Croner-i Navigate can offer you, follow this link</a:t>
            </a:r>
          </a:p>
        </p:txBody>
      </p:sp>
      <p:sp>
        <p:nvSpPr>
          <p:cNvPr id="7" name="Rectangle 6">
            <a:hlinkClick r:id="rId3"/>
            <a:extLst>
              <a:ext uri="{FF2B5EF4-FFF2-40B4-BE49-F238E27FC236}">
                <a16:creationId xmlns:a16="http://schemas.microsoft.com/office/drawing/2014/main" id="{8FC6BD98-7AAF-65D1-7344-27AB91E9692C}"/>
              </a:ext>
            </a:extLst>
          </p:cNvPr>
          <p:cNvSpPr/>
          <p:nvPr userDrawn="1"/>
        </p:nvSpPr>
        <p:spPr>
          <a:xfrm>
            <a:off x="958850" y="5501991"/>
            <a:ext cx="5641546" cy="656196"/>
          </a:xfrm>
          <a:prstGeom prst="rect">
            <a:avLst/>
          </a:prstGeom>
          <a:solidFill>
            <a:srgbClr val="E0D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>
                <a:solidFill>
                  <a:srgbClr val="1A2233"/>
                </a:solidFill>
                <a:latin typeface="Lora SemiBold" pitchFamily="2" charset="0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FIND OUT MORE HERE</a:t>
            </a:r>
            <a:endParaRPr lang="en-US" sz="2000" i="1">
              <a:solidFill>
                <a:srgbClr val="1A2233"/>
              </a:solidFill>
              <a:latin typeface="Lora SemiBold" pitchFamily="2" charset="0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E80429-8300-957C-B0E0-F8EDB0AF8D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11" y="6417424"/>
            <a:ext cx="1021130" cy="2864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76647B-70AA-51EE-96FF-B4A7FD9C430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416" y="528673"/>
            <a:ext cx="1846980" cy="585052"/>
          </a:xfrm>
          <a:prstGeom prst="rect">
            <a:avLst/>
          </a:prstGeom>
        </p:spPr>
      </p:pic>
      <p:pic>
        <p:nvPicPr>
          <p:cNvPr id="14" name="Graphic 13" descr="Cursor with solid fill">
            <a:extLst>
              <a:ext uri="{FF2B5EF4-FFF2-40B4-BE49-F238E27FC236}">
                <a16:creationId xmlns:a16="http://schemas.microsoft.com/office/drawing/2014/main" id="{886FE3E9-FAC0-3216-AFE6-C2F3A0272D9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33402" y="5699247"/>
            <a:ext cx="861388" cy="86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8882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teps (H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45E831-E4A8-844F-63CD-D887BA2A48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362832" y="6561438"/>
            <a:ext cx="1519882" cy="2965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283499-3B4B-745A-E681-BC515D7217D8}"/>
              </a:ext>
            </a:extLst>
          </p:cNvPr>
          <p:cNvSpPr/>
          <p:nvPr userDrawn="1"/>
        </p:nvSpPr>
        <p:spPr>
          <a:xfrm>
            <a:off x="0" y="0"/>
            <a:ext cx="8032484" cy="1512916"/>
          </a:xfrm>
          <a:prstGeom prst="rect">
            <a:avLst/>
          </a:prstGeom>
          <a:solidFill>
            <a:srgbClr val="1A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06FB58-807B-64EC-D6CB-C6EBDB69D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1" r="8395"/>
          <a:stretch/>
        </p:blipFill>
        <p:spPr>
          <a:xfrm>
            <a:off x="7303188" y="0"/>
            <a:ext cx="488881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30ADAC-976E-1E69-468E-3DD85FF0C142}"/>
              </a:ext>
            </a:extLst>
          </p:cNvPr>
          <p:cNvSpPr txBox="1"/>
          <p:nvPr userDrawn="1"/>
        </p:nvSpPr>
        <p:spPr>
          <a:xfrm>
            <a:off x="831850" y="2199403"/>
            <a:ext cx="564154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Clr>
                <a:srgbClr val="E0D383"/>
              </a:buClr>
              <a:buSzPct val="70000"/>
              <a:buFont typeface="Wingdings" panose="05000000000000000000" pitchFamily="2" charset="2"/>
              <a:buChar char="n"/>
            </a:pPr>
            <a:r>
              <a:rPr lang="en-GB" sz="2200">
                <a:latin typeface="Lato" panose="020F0502020204030203" pitchFamily="34" charset="0"/>
              </a:rPr>
              <a:t>A member of our team will give you a call to receive your feedback </a:t>
            </a:r>
          </a:p>
          <a:p>
            <a:pPr marL="285750" indent="-285750">
              <a:spcBef>
                <a:spcPts val="1800"/>
              </a:spcBef>
              <a:buClr>
                <a:srgbClr val="E0D383"/>
              </a:buClr>
              <a:buSzPct val="70000"/>
              <a:buFont typeface="Wingdings" panose="05000000000000000000" pitchFamily="2" charset="2"/>
              <a:buChar char="n"/>
            </a:pPr>
            <a:r>
              <a:rPr lang="en-GB" sz="2200">
                <a:latin typeface="Lato" panose="020F0502020204030203" pitchFamily="34" charset="0"/>
              </a:rPr>
              <a:t>A recording of this webinar will be sent to you within a week</a:t>
            </a:r>
          </a:p>
          <a:p>
            <a:pPr marL="285750" indent="-285750">
              <a:spcBef>
                <a:spcPts val="1800"/>
              </a:spcBef>
              <a:buClr>
                <a:srgbClr val="E0D383"/>
              </a:buClr>
              <a:buSzPct val="70000"/>
              <a:buFont typeface="Wingdings" panose="05000000000000000000" pitchFamily="2" charset="2"/>
              <a:buChar char="n"/>
            </a:pPr>
            <a:r>
              <a:rPr lang="en-GB" sz="2200">
                <a:latin typeface="Lato" panose="020F0502020204030203" pitchFamily="34" charset="0"/>
              </a:rPr>
              <a:t>To find out more on what Croner-i Navigate-HR can offer you, follow this link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E80429-8300-957C-B0E0-F8EDB0AF8D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11" y="6417424"/>
            <a:ext cx="1021130" cy="2864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C6A855-6011-3102-AB8A-9E3932C956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1204" y="608230"/>
            <a:ext cx="2344396" cy="491766"/>
          </a:xfrm>
          <a:prstGeom prst="rect">
            <a:avLst/>
          </a:prstGeom>
        </p:spPr>
      </p:pic>
      <p:sp>
        <p:nvSpPr>
          <p:cNvPr id="9" name="Rectangle 8">
            <a:hlinkClick r:id="rId5"/>
            <a:extLst>
              <a:ext uri="{FF2B5EF4-FFF2-40B4-BE49-F238E27FC236}">
                <a16:creationId xmlns:a16="http://schemas.microsoft.com/office/drawing/2014/main" id="{38F4ABFA-3F2A-1DEC-9E44-E6DE015F577F}"/>
              </a:ext>
            </a:extLst>
          </p:cNvPr>
          <p:cNvSpPr/>
          <p:nvPr userDrawn="1"/>
        </p:nvSpPr>
        <p:spPr>
          <a:xfrm>
            <a:off x="958850" y="5501991"/>
            <a:ext cx="5641546" cy="656196"/>
          </a:xfrm>
          <a:prstGeom prst="rect">
            <a:avLst/>
          </a:prstGeom>
          <a:solidFill>
            <a:srgbClr val="E0D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>
                <a:solidFill>
                  <a:srgbClr val="1A2233"/>
                </a:solidFill>
                <a:latin typeface="Lora SemiBold" pitchFamily="2" charset="0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FIND OUT MORE HERE</a:t>
            </a:r>
            <a:endParaRPr lang="en-US" sz="2000" i="1">
              <a:solidFill>
                <a:srgbClr val="1A2233"/>
              </a:solidFill>
              <a:latin typeface="Lora SemiBold" pitchFamily="2" charset="0"/>
              <a:cs typeface="Calibri"/>
            </a:endParaRPr>
          </a:p>
        </p:txBody>
      </p:sp>
      <p:pic>
        <p:nvPicPr>
          <p:cNvPr id="8" name="Graphic 7" descr="Cursor with solid fill">
            <a:extLst>
              <a:ext uri="{FF2B5EF4-FFF2-40B4-BE49-F238E27FC236}">
                <a16:creationId xmlns:a16="http://schemas.microsoft.com/office/drawing/2014/main" id="{73AC8B4D-9935-CC0C-91C9-B613DBFA7DE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33402" y="5699247"/>
            <a:ext cx="861388" cy="8613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30C97F-D799-E5C3-302B-C27FFBD631FD}"/>
              </a:ext>
            </a:extLst>
          </p:cNvPr>
          <p:cNvSpPr txBox="1"/>
          <p:nvPr userDrawn="1"/>
        </p:nvSpPr>
        <p:spPr>
          <a:xfrm>
            <a:off x="745118" y="386651"/>
            <a:ext cx="313473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800" b="0" spc="-150">
                <a:solidFill>
                  <a:srgbClr val="E0D383"/>
                </a:solidFill>
                <a:latin typeface="Lora SemiBold" pitchFamily="2" charset="0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357955793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lding slide (H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45E831-E4A8-844F-63CD-D887BA2A48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362832" y="6561438"/>
            <a:ext cx="1519882" cy="2965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2664BE-B37F-07D8-0760-CCF4C6BD47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327900" y="0"/>
            <a:ext cx="4864100" cy="6907427"/>
          </a:xfrm>
          <a:prstGeom prst="rect">
            <a:avLst/>
          </a:prstGeom>
          <a:solidFill>
            <a:srgbClr val="1A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EA4848-BE01-2AC4-3AF3-B2922388C8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692876"/>
            <a:ext cx="6211968" cy="2599724"/>
          </a:xfrm>
        </p:spPr>
        <p:txBody>
          <a:bodyPr/>
          <a:lstStyle>
            <a:lvl1pPr>
              <a:defRPr>
                <a:solidFill>
                  <a:srgbClr val="1A2233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2BAF1-9FCE-0363-6AE0-9CC4DC272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11" y="6417424"/>
            <a:ext cx="1021130" cy="286423"/>
          </a:xfrm>
          <a:prstGeom prst="rect">
            <a:avLst/>
          </a:prstGeom>
        </p:spPr>
      </p:pic>
      <p:pic>
        <p:nvPicPr>
          <p:cNvPr id="11" name="Picture 10" descr="Hands on a keyboard&#10;&#10;Description automatically generated with low confidence">
            <a:extLst>
              <a:ext uri="{FF2B5EF4-FFF2-40B4-BE49-F238E27FC236}">
                <a16:creationId xmlns:a16="http://schemas.microsoft.com/office/drawing/2014/main" id="{26B29A6E-CDCF-9232-FEF7-AF72E1CCA0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7" b="6683"/>
          <a:stretch/>
        </p:blipFill>
        <p:spPr>
          <a:xfrm>
            <a:off x="-129384" y="4692650"/>
            <a:ext cx="7457284" cy="21653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2FED1C-6263-366A-8408-890E83C39E98}"/>
              </a:ext>
            </a:extLst>
          </p:cNvPr>
          <p:cNvSpPr txBox="1"/>
          <p:nvPr userDrawn="1"/>
        </p:nvSpPr>
        <p:spPr>
          <a:xfrm>
            <a:off x="523177" y="1191666"/>
            <a:ext cx="3866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Welcome to the webinar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93FFBC-0691-F346-24D5-743831297A2A}"/>
              </a:ext>
            </a:extLst>
          </p:cNvPr>
          <p:cNvGrpSpPr/>
          <p:nvPr userDrawn="1"/>
        </p:nvGrpSpPr>
        <p:grpSpPr>
          <a:xfrm>
            <a:off x="7773087" y="502398"/>
            <a:ext cx="4120327" cy="597621"/>
            <a:chOff x="-1377901" y="3946259"/>
            <a:chExt cx="5205295" cy="75498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47E3541-5455-011E-6BF5-AAF432C7DB66}"/>
                </a:ext>
              </a:extLst>
            </p:cNvPr>
            <p:cNvSpPr txBox="1"/>
            <p:nvPr userDrawn="1"/>
          </p:nvSpPr>
          <p:spPr>
            <a:xfrm>
              <a:off x="2075272" y="4091345"/>
              <a:ext cx="1752122" cy="427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Lato" panose="020F05020202040302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croneri.co.uk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B657D5C-CD65-A834-9885-89199D823675}"/>
                </a:ext>
              </a:extLst>
            </p:cNvPr>
            <p:cNvSpPr txBox="1"/>
            <p:nvPr userDrawn="1"/>
          </p:nvSpPr>
          <p:spPr>
            <a:xfrm>
              <a:off x="-684908" y="4090459"/>
              <a:ext cx="1982985" cy="427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defTabSz="609585">
                <a:defRPr/>
              </a:pPr>
              <a:r>
                <a:rPr lang="en-GB" sz="1600" b="1">
                  <a:solidFill>
                    <a:schemeClr val="bg1"/>
                  </a:solidFill>
                  <a:latin typeface="Lato" panose="020F05020202040302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0800 231 5199</a:t>
              </a:r>
            </a:p>
          </p:txBody>
        </p:sp>
        <p:pic>
          <p:nvPicPr>
            <p:cNvPr id="23" name="Graphic 22" descr="Cursor outline">
              <a:extLst>
                <a:ext uri="{FF2B5EF4-FFF2-40B4-BE49-F238E27FC236}">
                  <a16:creationId xmlns:a16="http://schemas.microsoft.com/office/drawing/2014/main" id="{DBEF18F5-EDF7-49E9-B7B9-005AF5BC9F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350904">
              <a:off x="1416570" y="3946259"/>
              <a:ext cx="754987" cy="754988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4498B6E-6DFC-36FE-D9A2-72AD2EE00054}"/>
                </a:ext>
              </a:extLst>
            </p:cNvPr>
            <p:cNvGrpSpPr/>
            <p:nvPr userDrawn="1"/>
          </p:nvGrpSpPr>
          <p:grpSpPr>
            <a:xfrm>
              <a:off x="-1377901" y="4031280"/>
              <a:ext cx="567413" cy="567414"/>
              <a:chOff x="-1377901" y="4031280"/>
              <a:chExt cx="567413" cy="567414"/>
            </a:xfrm>
          </p:grpSpPr>
          <p:pic>
            <p:nvPicPr>
              <p:cNvPr id="25" name="Graphic 24" descr="Receiver with solid fill">
                <a:extLst>
                  <a:ext uri="{FF2B5EF4-FFF2-40B4-BE49-F238E27FC236}">
                    <a16:creationId xmlns:a16="http://schemas.microsoft.com/office/drawing/2014/main" id="{F0972BCF-5C80-DC08-8383-D27439DE3A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1306910" y="4112566"/>
                <a:ext cx="415852" cy="415852"/>
              </a:xfrm>
              <a:prstGeom prst="rect">
                <a:avLst/>
              </a:prstGeom>
            </p:spPr>
          </p:pic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2FD462E-8964-024E-6D08-70234D7732B7}"/>
                  </a:ext>
                </a:extLst>
              </p:cNvPr>
              <p:cNvSpPr/>
              <p:nvPr/>
            </p:nvSpPr>
            <p:spPr>
              <a:xfrm>
                <a:off x="-1377901" y="4031280"/>
                <a:ext cx="567413" cy="567414"/>
              </a:xfrm>
              <a:prstGeom prst="ellipse">
                <a:avLst/>
              </a:prstGeom>
              <a:noFill/>
              <a:ln w="28575">
                <a:solidFill>
                  <a:srgbClr val="E0D38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D12D2643-0FB3-2FB1-0B8B-354D1D7612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73087" y="3938735"/>
            <a:ext cx="4015260" cy="525463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E0D383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date DD/MM/2022</a:t>
            </a:r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1846CA-6CE1-95D8-1204-B377764A9981}"/>
              </a:ext>
            </a:extLst>
          </p:cNvPr>
          <p:cNvSpPr txBox="1"/>
          <p:nvPr userDrawn="1"/>
        </p:nvSpPr>
        <p:spPr>
          <a:xfrm>
            <a:off x="7773087" y="4692650"/>
            <a:ext cx="408322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1100">
                <a:solidFill>
                  <a:schemeClr val="bg1"/>
                </a:solidFill>
                <a:latin typeface="Lato" panose="020F0502020204030203" pitchFamily="34" charset="0"/>
              </a:rPr>
              <a:t>The webinar will begin at </a:t>
            </a:r>
          </a:p>
          <a:p>
            <a:pPr>
              <a:spcBef>
                <a:spcPts val="1200"/>
              </a:spcBef>
            </a:pPr>
            <a:r>
              <a:rPr lang="en-GB" sz="1100">
                <a:solidFill>
                  <a:schemeClr val="bg1"/>
                </a:solidFill>
                <a:latin typeface="Lato" panose="020F0502020204030203" pitchFamily="34" charset="0"/>
              </a:rPr>
              <a:t>While you wait, please ensure you select the right speaker output in the audio section of the </a:t>
            </a:r>
            <a:r>
              <a:rPr lang="en-GB" sz="1100" err="1">
                <a:solidFill>
                  <a:schemeClr val="bg1"/>
                </a:solidFill>
                <a:latin typeface="Lato" panose="020F0502020204030203" pitchFamily="34" charset="0"/>
              </a:rPr>
              <a:t>GoToWebinar</a:t>
            </a:r>
            <a:r>
              <a:rPr lang="en-GB" sz="1100">
                <a:solidFill>
                  <a:schemeClr val="bg1"/>
                </a:solidFill>
                <a:latin typeface="Lato" panose="020F0502020204030203" pitchFamily="34" charset="0"/>
              </a:rPr>
              <a:t> panel.</a:t>
            </a:r>
          </a:p>
          <a:p>
            <a:pPr>
              <a:spcBef>
                <a:spcPts val="1200"/>
              </a:spcBef>
            </a:pPr>
            <a:r>
              <a:rPr lang="en-GB" sz="1100">
                <a:solidFill>
                  <a:schemeClr val="bg1"/>
                </a:solidFill>
                <a:latin typeface="Lato" panose="020F0502020204030203" pitchFamily="34" charset="0"/>
              </a:rPr>
              <a:t>If you experience any sound issues once the webinar has started, please select a different speaker output. If the problem persists, try to log out and log in again.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91776C47-DD0A-7C18-57F8-E193DB7478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74095" y="4713725"/>
            <a:ext cx="2142409" cy="333539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TIME 00:05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0725BE-D667-9E00-6B91-A7D78BAC9E1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836" y="549276"/>
            <a:ext cx="2324209" cy="48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26710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teps (C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45E831-E4A8-844F-63CD-D887BA2A48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362832" y="6561438"/>
            <a:ext cx="1519882" cy="2965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283499-3B4B-745A-E681-BC515D7217D8}"/>
              </a:ext>
            </a:extLst>
          </p:cNvPr>
          <p:cNvSpPr/>
          <p:nvPr userDrawn="1"/>
        </p:nvSpPr>
        <p:spPr>
          <a:xfrm>
            <a:off x="0" y="0"/>
            <a:ext cx="8032484" cy="1512916"/>
          </a:xfrm>
          <a:prstGeom prst="rect">
            <a:avLst/>
          </a:prstGeom>
          <a:solidFill>
            <a:srgbClr val="1A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06FB58-807B-64EC-D6CB-C6EBDB69D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1" r="8395"/>
          <a:stretch/>
        </p:blipFill>
        <p:spPr>
          <a:xfrm>
            <a:off x="7303188" y="0"/>
            <a:ext cx="488881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30ADAC-976E-1E69-468E-3DD85FF0C142}"/>
              </a:ext>
            </a:extLst>
          </p:cNvPr>
          <p:cNvSpPr txBox="1"/>
          <p:nvPr userDrawn="1"/>
        </p:nvSpPr>
        <p:spPr>
          <a:xfrm>
            <a:off x="831850" y="2199403"/>
            <a:ext cx="58737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Clr>
                <a:srgbClr val="E0D383"/>
              </a:buClr>
              <a:buSzPct val="70000"/>
              <a:buFont typeface="Wingdings" panose="05000000000000000000" pitchFamily="2" charset="2"/>
              <a:buChar char="n"/>
            </a:pPr>
            <a:r>
              <a:rPr lang="en-GB" sz="2200">
                <a:latin typeface="Lato" panose="020F0502020204030203" pitchFamily="34" charset="0"/>
              </a:rPr>
              <a:t>A member of our team will give you a call to receive your feedback </a:t>
            </a:r>
          </a:p>
          <a:p>
            <a:pPr marL="285750" indent="-285750">
              <a:spcBef>
                <a:spcPts val="1800"/>
              </a:spcBef>
              <a:buClr>
                <a:srgbClr val="E0D383"/>
              </a:buClr>
              <a:buSzPct val="70000"/>
              <a:buFont typeface="Wingdings" panose="05000000000000000000" pitchFamily="2" charset="2"/>
              <a:buChar char="n"/>
            </a:pPr>
            <a:r>
              <a:rPr lang="en-GB" sz="2200">
                <a:latin typeface="Lato" panose="020F0502020204030203" pitchFamily="34" charset="0"/>
              </a:rPr>
              <a:t>A recording of this webinar will be sent to you within a week</a:t>
            </a:r>
          </a:p>
          <a:p>
            <a:pPr marL="285750" indent="-285750">
              <a:spcBef>
                <a:spcPts val="1800"/>
              </a:spcBef>
              <a:buClr>
                <a:srgbClr val="E0D383"/>
              </a:buClr>
              <a:buSzPct val="70000"/>
              <a:buFont typeface="Wingdings" panose="05000000000000000000" pitchFamily="2" charset="2"/>
              <a:buChar char="n"/>
            </a:pPr>
            <a:r>
              <a:rPr lang="en-GB" sz="2200">
                <a:latin typeface="Lato" panose="020F0502020204030203" pitchFamily="34" charset="0"/>
              </a:rPr>
              <a:t>To find out more on what Croner-i Navigate-Care can offer you, follow this link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E80429-8300-957C-B0E0-F8EDB0AF8D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11" y="6417424"/>
            <a:ext cx="1021130" cy="286423"/>
          </a:xfrm>
          <a:prstGeom prst="rect">
            <a:avLst/>
          </a:prstGeom>
        </p:spPr>
      </p:pic>
      <p:sp>
        <p:nvSpPr>
          <p:cNvPr id="9" name="Rectangle 8">
            <a:hlinkClick r:id="rId4"/>
            <a:extLst>
              <a:ext uri="{FF2B5EF4-FFF2-40B4-BE49-F238E27FC236}">
                <a16:creationId xmlns:a16="http://schemas.microsoft.com/office/drawing/2014/main" id="{38F4ABFA-3F2A-1DEC-9E44-E6DE015F577F}"/>
              </a:ext>
            </a:extLst>
          </p:cNvPr>
          <p:cNvSpPr/>
          <p:nvPr userDrawn="1"/>
        </p:nvSpPr>
        <p:spPr>
          <a:xfrm>
            <a:off x="958850" y="5501991"/>
            <a:ext cx="5641546" cy="656196"/>
          </a:xfrm>
          <a:prstGeom prst="rect">
            <a:avLst/>
          </a:prstGeom>
          <a:solidFill>
            <a:srgbClr val="E0D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>
                <a:solidFill>
                  <a:srgbClr val="1A2233"/>
                </a:solidFill>
                <a:latin typeface="Lora SemiBold" pitchFamily="2" charset="0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FIND OUT MORE HERE</a:t>
            </a:r>
            <a:endParaRPr lang="en-US" sz="2000" i="1">
              <a:solidFill>
                <a:srgbClr val="1A2233"/>
              </a:solidFill>
              <a:latin typeface="Lora SemiBold" pitchFamily="2" charset="0"/>
              <a:cs typeface="Calibri"/>
            </a:endParaRPr>
          </a:p>
        </p:txBody>
      </p:sp>
      <p:pic>
        <p:nvPicPr>
          <p:cNvPr id="8" name="Graphic 7" descr="Cursor with solid fill">
            <a:extLst>
              <a:ext uri="{FF2B5EF4-FFF2-40B4-BE49-F238E27FC236}">
                <a16:creationId xmlns:a16="http://schemas.microsoft.com/office/drawing/2014/main" id="{73AC8B4D-9935-CC0C-91C9-B613DBFA7D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33402" y="5699247"/>
            <a:ext cx="861388" cy="8613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D633D5-DD80-328C-0B8D-1D574AF8A55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3838" y="615907"/>
            <a:ext cx="2441762" cy="4840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61AF8A5-1EBA-0C3E-F306-9327BC97A98E}"/>
              </a:ext>
            </a:extLst>
          </p:cNvPr>
          <p:cNvSpPr txBox="1"/>
          <p:nvPr userDrawn="1"/>
        </p:nvSpPr>
        <p:spPr>
          <a:xfrm>
            <a:off x="745118" y="386651"/>
            <a:ext cx="313473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800" b="0" spc="-150">
                <a:solidFill>
                  <a:srgbClr val="E0D383"/>
                </a:solidFill>
                <a:latin typeface="Lora SemiBold" pitchFamily="2" charset="0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3259275716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teps (Safet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45E831-E4A8-844F-63CD-D887BA2A48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362832" y="6561438"/>
            <a:ext cx="1519882" cy="2965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283499-3B4B-745A-E681-BC515D7217D8}"/>
              </a:ext>
            </a:extLst>
          </p:cNvPr>
          <p:cNvSpPr/>
          <p:nvPr userDrawn="1"/>
        </p:nvSpPr>
        <p:spPr>
          <a:xfrm>
            <a:off x="0" y="0"/>
            <a:ext cx="8032484" cy="1512916"/>
          </a:xfrm>
          <a:prstGeom prst="rect">
            <a:avLst/>
          </a:prstGeom>
          <a:solidFill>
            <a:srgbClr val="1A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06FB58-807B-64EC-D6CB-C6EBDB69D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1" r="8395"/>
          <a:stretch/>
        </p:blipFill>
        <p:spPr>
          <a:xfrm>
            <a:off x="7303188" y="0"/>
            <a:ext cx="488881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30ADAC-976E-1E69-468E-3DD85FF0C142}"/>
              </a:ext>
            </a:extLst>
          </p:cNvPr>
          <p:cNvSpPr txBox="1"/>
          <p:nvPr userDrawn="1"/>
        </p:nvSpPr>
        <p:spPr>
          <a:xfrm>
            <a:off x="831850" y="2199403"/>
            <a:ext cx="576854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Clr>
                <a:srgbClr val="E0D383"/>
              </a:buClr>
              <a:buSzPct val="70000"/>
              <a:buFont typeface="Wingdings" panose="05000000000000000000" pitchFamily="2" charset="2"/>
              <a:buChar char="n"/>
            </a:pPr>
            <a:r>
              <a:rPr lang="en-GB" sz="2200">
                <a:latin typeface="Lato" panose="020F0502020204030203" pitchFamily="34" charset="0"/>
              </a:rPr>
              <a:t>A member of our team will give you a call to receive your feedback </a:t>
            </a:r>
          </a:p>
          <a:p>
            <a:pPr marL="285750" indent="-285750">
              <a:spcBef>
                <a:spcPts val="1800"/>
              </a:spcBef>
              <a:buClr>
                <a:srgbClr val="E0D383"/>
              </a:buClr>
              <a:buSzPct val="70000"/>
              <a:buFont typeface="Wingdings" panose="05000000000000000000" pitchFamily="2" charset="2"/>
              <a:buChar char="n"/>
            </a:pPr>
            <a:r>
              <a:rPr lang="en-GB" sz="2200">
                <a:latin typeface="Lato" panose="020F0502020204030203" pitchFamily="34" charset="0"/>
              </a:rPr>
              <a:t>A recording of this webinar will be sent to you within a week</a:t>
            </a:r>
          </a:p>
          <a:p>
            <a:pPr marL="285750" indent="-285750">
              <a:spcBef>
                <a:spcPts val="1800"/>
              </a:spcBef>
              <a:buClr>
                <a:srgbClr val="E0D383"/>
              </a:buClr>
              <a:buSzPct val="70000"/>
              <a:buFont typeface="Wingdings" panose="05000000000000000000" pitchFamily="2" charset="2"/>
              <a:buChar char="n"/>
            </a:pPr>
            <a:r>
              <a:rPr lang="en-GB" sz="2200">
                <a:latin typeface="Lato" panose="020F0502020204030203" pitchFamily="34" charset="0"/>
              </a:rPr>
              <a:t>To find out more on what Croner-i Navigate-Safety can offer you, follow </a:t>
            </a:r>
            <a:br>
              <a:rPr lang="en-GB" sz="2200">
                <a:latin typeface="Lato" panose="020F0502020204030203" pitchFamily="34" charset="0"/>
              </a:rPr>
            </a:br>
            <a:r>
              <a:rPr lang="en-GB" sz="2200">
                <a:latin typeface="Lato" panose="020F0502020204030203" pitchFamily="34" charset="0"/>
              </a:rPr>
              <a:t>this link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E80429-8300-957C-B0E0-F8EDB0AF8D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11" y="6417424"/>
            <a:ext cx="1021130" cy="286423"/>
          </a:xfrm>
          <a:prstGeom prst="rect">
            <a:avLst/>
          </a:prstGeom>
        </p:spPr>
      </p:pic>
      <p:sp>
        <p:nvSpPr>
          <p:cNvPr id="9" name="Rectangle 8">
            <a:hlinkClick r:id="rId4"/>
            <a:extLst>
              <a:ext uri="{FF2B5EF4-FFF2-40B4-BE49-F238E27FC236}">
                <a16:creationId xmlns:a16="http://schemas.microsoft.com/office/drawing/2014/main" id="{38F4ABFA-3F2A-1DEC-9E44-E6DE015F577F}"/>
              </a:ext>
            </a:extLst>
          </p:cNvPr>
          <p:cNvSpPr/>
          <p:nvPr userDrawn="1"/>
        </p:nvSpPr>
        <p:spPr>
          <a:xfrm>
            <a:off x="958850" y="5501991"/>
            <a:ext cx="5641546" cy="656196"/>
          </a:xfrm>
          <a:prstGeom prst="rect">
            <a:avLst/>
          </a:prstGeom>
          <a:solidFill>
            <a:srgbClr val="E0D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>
                <a:solidFill>
                  <a:srgbClr val="1A2233"/>
                </a:solidFill>
                <a:latin typeface="Lora SemiBold" pitchFamily="2" charset="0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FIND OUT MORE HERE</a:t>
            </a:r>
            <a:endParaRPr lang="en-US" sz="2000" i="1">
              <a:solidFill>
                <a:srgbClr val="1A2233"/>
              </a:solidFill>
              <a:latin typeface="Lora SemiBold" pitchFamily="2" charset="0"/>
              <a:cs typeface="Calibri"/>
            </a:endParaRPr>
          </a:p>
        </p:txBody>
      </p:sp>
      <p:pic>
        <p:nvPicPr>
          <p:cNvPr id="8" name="Graphic 7" descr="Cursor with solid fill">
            <a:extLst>
              <a:ext uri="{FF2B5EF4-FFF2-40B4-BE49-F238E27FC236}">
                <a16:creationId xmlns:a16="http://schemas.microsoft.com/office/drawing/2014/main" id="{73AC8B4D-9935-CC0C-91C9-B613DBFA7D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33402" y="5699247"/>
            <a:ext cx="861388" cy="8613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ECA99B-16C0-C9B9-4FE6-F6511A1C70F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0272" y="615825"/>
            <a:ext cx="2615328" cy="4779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069245-3E7E-C7F0-D646-0917C53934E5}"/>
              </a:ext>
            </a:extLst>
          </p:cNvPr>
          <p:cNvSpPr txBox="1"/>
          <p:nvPr userDrawn="1"/>
        </p:nvSpPr>
        <p:spPr>
          <a:xfrm>
            <a:off x="745118" y="386651"/>
            <a:ext cx="313473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800" b="0" spc="-150">
                <a:solidFill>
                  <a:srgbClr val="E0D383"/>
                </a:solidFill>
                <a:latin typeface="Lora SemiBold" pitchFamily="2" charset="0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1196287731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teps (VI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45E831-E4A8-844F-63CD-D887BA2A48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362832" y="6561438"/>
            <a:ext cx="1519882" cy="2965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283499-3B4B-745A-E681-BC515D7217D8}"/>
              </a:ext>
            </a:extLst>
          </p:cNvPr>
          <p:cNvSpPr/>
          <p:nvPr userDrawn="1"/>
        </p:nvSpPr>
        <p:spPr>
          <a:xfrm>
            <a:off x="0" y="0"/>
            <a:ext cx="8032484" cy="1512916"/>
          </a:xfrm>
          <a:prstGeom prst="rect">
            <a:avLst/>
          </a:prstGeom>
          <a:solidFill>
            <a:srgbClr val="1A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06FB58-807B-64EC-D6CB-C6EBDB69D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1" r="8395"/>
          <a:stretch/>
        </p:blipFill>
        <p:spPr>
          <a:xfrm>
            <a:off x="7303188" y="0"/>
            <a:ext cx="488881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30ADAC-976E-1E69-468E-3DD85FF0C142}"/>
              </a:ext>
            </a:extLst>
          </p:cNvPr>
          <p:cNvSpPr txBox="1"/>
          <p:nvPr userDrawn="1"/>
        </p:nvSpPr>
        <p:spPr>
          <a:xfrm>
            <a:off x="831850" y="2199403"/>
            <a:ext cx="570865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Clr>
                <a:srgbClr val="E0D383"/>
              </a:buClr>
              <a:buSzPct val="70000"/>
              <a:buFont typeface="Wingdings" panose="05000000000000000000" pitchFamily="2" charset="2"/>
              <a:buChar char="n"/>
            </a:pPr>
            <a:r>
              <a:rPr lang="en-GB" sz="2200">
                <a:latin typeface="Lato" panose="020F0502020204030203" pitchFamily="34" charset="0"/>
              </a:rPr>
              <a:t>A member of our team will give you a call to receive your feedback </a:t>
            </a:r>
          </a:p>
          <a:p>
            <a:pPr marL="285750" indent="-285750">
              <a:spcBef>
                <a:spcPts val="1800"/>
              </a:spcBef>
              <a:buClr>
                <a:srgbClr val="E0D383"/>
              </a:buClr>
              <a:buSzPct val="70000"/>
              <a:buFont typeface="Wingdings" panose="05000000000000000000" pitchFamily="2" charset="2"/>
              <a:buChar char="n"/>
            </a:pPr>
            <a:r>
              <a:rPr lang="en-GB" sz="2200">
                <a:latin typeface="Lato" panose="020F0502020204030203" pitchFamily="34" charset="0"/>
              </a:rPr>
              <a:t>A recording of this webinar will be sent to you within a week</a:t>
            </a:r>
          </a:p>
          <a:p>
            <a:pPr marL="285750" indent="-285750">
              <a:spcBef>
                <a:spcPts val="1800"/>
              </a:spcBef>
              <a:buClr>
                <a:srgbClr val="E0D383"/>
              </a:buClr>
              <a:buSzPct val="70000"/>
              <a:buFont typeface="Wingdings" panose="05000000000000000000" pitchFamily="2" charset="2"/>
              <a:buChar char="n"/>
            </a:pPr>
            <a:r>
              <a:rPr lang="en-GB" sz="2200">
                <a:latin typeface="Lato" panose="020F0502020204030203" pitchFamily="34" charset="0"/>
              </a:rPr>
              <a:t>To find out more on what Croner-i </a:t>
            </a:r>
            <a:br>
              <a:rPr lang="en-GB" sz="2200">
                <a:latin typeface="Lato" panose="020F0502020204030203" pitchFamily="34" charset="0"/>
              </a:rPr>
            </a:br>
            <a:r>
              <a:rPr lang="en-GB" sz="2200">
                <a:latin typeface="Lato" panose="020F0502020204030203" pitchFamily="34" charset="0"/>
              </a:rPr>
              <a:t>My VIP Tax team can offer you, follow </a:t>
            </a:r>
            <a:br>
              <a:rPr lang="en-GB" sz="2200">
                <a:latin typeface="Lato" panose="020F0502020204030203" pitchFamily="34" charset="0"/>
              </a:rPr>
            </a:br>
            <a:r>
              <a:rPr lang="en-GB" sz="2200">
                <a:latin typeface="Lato" panose="020F0502020204030203" pitchFamily="34" charset="0"/>
              </a:rPr>
              <a:t>this link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E80429-8300-957C-B0E0-F8EDB0AF8D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11" y="6417424"/>
            <a:ext cx="1021130" cy="286423"/>
          </a:xfrm>
          <a:prstGeom prst="rect">
            <a:avLst/>
          </a:prstGeom>
        </p:spPr>
      </p:pic>
      <p:sp>
        <p:nvSpPr>
          <p:cNvPr id="9" name="Rectangle 8">
            <a:hlinkClick r:id="rId4"/>
            <a:extLst>
              <a:ext uri="{FF2B5EF4-FFF2-40B4-BE49-F238E27FC236}">
                <a16:creationId xmlns:a16="http://schemas.microsoft.com/office/drawing/2014/main" id="{38F4ABFA-3F2A-1DEC-9E44-E6DE015F577F}"/>
              </a:ext>
            </a:extLst>
          </p:cNvPr>
          <p:cNvSpPr/>
          <p:nvPr userDrawn="1"/>
        </p:nvSpPr>
        <p:spPr>
          <a:xfrm>
            <a:off x="958850" y="5501991"/>
            <a:ext cx="5641546" cy="656196"/>
          </a:xfrm>
          <a:prstGeom prst="rect">
            <a:avLst/>
          </a:prstGeom>
          <a:solidFill>
            <a:srgbClr val="E0D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>
                <a:solidFill>
                  <a:srgbClr val="1A2233"/>
                </a:solidFill>
                <a:latin typeface="Lora SemiBold" pitchFamily="2" charset="0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FIND OUT MORE HERE</a:t>
            </a:r>
            <a:endParaRPr lang="en-US" sz="2000" i="1">
              <a:solidFill>
                <a:srgbClr val="1A2233"/>
              </a:solidFill>
              <a:latin typeface="Lora SemiBold" pitchFamily="2" charset="0"/>
              <a:cs typeface="Calibri"/>
            </a:endParaRPr>
          </a:p>
        </p:txBody>
      </p:sp>
      <p:pic>
        <p:nvPicPr>
          <p:cNvPr id="8" name="Graphic 7" descr="Cursor with solid fill">
            <a:extLst>
              <a:ext uri="{FF2B5EF4-FFF2-40B4-BE49-F238E27FC236}">
                <a16:creationId xmlns:a16="http://schemas.microsoft.com/office/drawing/2014/main" id="{73AC8B4D-9935-CC0C-91C9-B613DBFA7D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33402" y="5699247"/>
            <a:ext cx="861388" cy="8613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ECA99B-16C0-C9B9-4FE6-F6511A1C70F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3874" y="652777"/>
            <a:ext cx="2670785" cy="4246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069245-3E7E-C7F0-D646-0917C53934E5}"/>
              </a:ext>
            </a:extLst>
          </p:cNvPr>
          <p:cNvSpPr txBox="1"/>
          <p:nvPr userDrawn="1"/>
        </p:nvSpPr>
        <p:spPr>
          <a:xfrm>
            <a:off x="745118" y="386651"/>
            <a:ext cx="313473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800" b="0" spc="-150">
                <a:solidFill>
                  <a:srgbClr val="E0D383"/>
                </a:solidFill>
                <a:latin typeface="Lora SemiBold" pitchFamily="2" charset="0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3962208096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5F4CDB1-1BF5-94A3-7DD7-D036E3F1B8FA}"/>
              </a:ext>
            </a:extLst>
          </p:cNvPr>
          <p:cNvSpPr>
            <a:spLocks/>
          </p:cNvSpPr>
          <p:nvPr userDrawn="1"/>
        </p:nvSpPr>
        <p:spPr>
          <a:xfrm>
            <a:off x="7834184" y="0"/>
            <a:ext cx="4392371" cy="6858000"/>
          </a:xfrm>
          <a:prstGeom prst="rect">
            <a:avLst/>
          </a:prstGeom>
          <a:solidFill>
            <a:srgbClr val="252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2BAF1-9FCE-0363-6AE0-9CC4DC272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11" y="6417424"/>
            <a:ext cx="1021130" cy="2864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2664BE-B37F-07D8-0760-CCF4C6BD47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834184" cy="5399903"/>
          </a:xfrm>
          <a:prstGeom prst="rect">
            <a:avLst/>
          </a:prstGeom>
          <a:solidFill>
            <a:srgbClr val="1A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E831-E4A8-844F-63CD-D887BA2A48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362832" y="6561438"/>
            <a:ext cx="1519882" cy="2965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B19D74-5B2C-C956-EA13-A3FE2C45B60E}"/>
              </a:ext>
            </a:extLst>
          </p:cNvPr>
          <p:cNvSpPr txBox="1"/>
          <p:nvPr userDrawn="1"/>
        </p:nvSpPr>
        <p:spPr>
          <a:xfrm>
            <a:off x="710514" y="2505669"/>
            <a:ext cx="64934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b="0" spc="-150">
                <a:solidFill>
                  <a:srgbClr val="E0D383"/>
                </a:solidFill>
                <a:latin typeface="Lora SemiBold" pitchFamily="2" charset="0"/>
              </a:rPr>
              <a:t>Thank you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D26E44-66EB-739B-6F40-D4FDCFA52B54}"/>
              </a:ext>
            </a:extLst>
          </p:cNvPr>
          <p:cNvSpPr/>
          <p:nvPr userDrawn="1"/>
        </p:nvSpPr>
        <p:spPr>
          <a:xfrm>
            <a:off x="8664206" y="3819241"/>
            <a:ext cx="2942834" cy="656196"/>
          </a:xfrm>
          <a:prstGeom prst="rect">
            <a:avLst/>
          </a:prstGeom>
          <a:solidFill>
            <a:srgbClr val="E0D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1A2233"/>
                </a:solidFill>
                <a:latin typeface="Lora" pitchFamily="2" charset="0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www.croneri.co.uk</a:t>
            </a:r>
            <a:endParaRPr lang="en-US" sz="1800">
              <a:solidFill>
                <a:srgbClr val="1A2233"/>
              </a:solidFill>
              <a:latin typeface="Lora" pitchFamily="2" charset="0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32A4F9-CA36-F8C0-24B4-E58738458D85}"/>
              </a:ext>
            </a:extLst>
          </p:cNvPr>
          <p:cNvSpPr/>
          <p:nvPr userDrawn="1"/>
        </p:nvSpPr>
        <p:spPr>
          <a:xfrm>
            <a:off x="8664206" y="4743707"/>
            <a:ext cx="2942834" cy="656196"/>
          </a:xfrm>
          <a:prstGeom prst="rect">
            <a:avLst/>
          </a:prstGeom>
          <a:solidFill>
            <a:srgbClr val="E0D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1A2233"/>
                </a:solidFill>
                <a:latin typeface="Lora" pitchFamily="2" charset="0"/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0800 231 5199</a:t>
            </a:r>
            <a:endParaRPr lang="en-US" sz="2400">
              <a:solidFill>
                <a:srgbClr val="1A2233"/>
              </a:solidFill>
              <a:latin typeface="Lora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459FDC-7080-6AF6-F234-76643AB93FC2}"/>
              </a:ext>
            </a:extLst>
          </p:cNvPr>
          <p:cNvSpPr txBox="1"/>
          <p:nvPr userDrawn="1"/>
        </p:nvSpPr>
        <p:spPr>
          <a:xfrm>
            <a:off x="9388357" y="791477"/>
            <a:ext cx="2297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>
                <a:solidFill>
                  <a:srgbClr val="E0D383"/>
                </a:solidFill>
                <a:latin typeface="Lora SemiBold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Follow us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0D4FBFA-DCCC-1EF2-8E3A-77EB30870A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205" y="1336858"/>
            <a:ext cx="534495" cy="534495"/>
          </a:xfrm>
          <a:prstGeom prst="rect">
            <a:avLst/>
          </a:prstGeom>
        </p:spPr>
      </p:pic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65BCE326-70DC-3352-4CAB-EE3F056B6E3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985" y="1336858"/>
            <a:ext cx="534495" cy="534495"/>
          </a:xfrm>
          <a:prstGeom prst="rect">
            <a:avLst/>
          </a:prstGeom>
        </p:spPr>
      </p:pic>
      <p:pic>
        <p:nvPicPr>
          <p:cNvPr id="15" name="Picture 14" descr="Logo, icon&#10;&#10;Description automatically generated">
            <a:extLst>
              <a:ext uri="{FF2B5EF4-FFF2-40B4-BE49-F238E27FC236}">
                <a16:creationId xmlns:a16="http://schemas.microsoft.com/office/drawing/2014/main" id="{FB9457C7-48B7-8BE7-9533-98DD69A983C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765" y="1336857"/>
            <a:ext cx="534496" cy="534496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30A4C208-C7CD-85D1-C882-4287551F49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545" y="1340201"/>
            <a:ext cx="534495" cy="53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14568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D2BAF1-9FCE-0363-6AE0-9CC4DC272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11" y="6417424"/>
            <a:ext cx="1021130" cy="2864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2664BE-B37F-07D8-0760-CCF4C6BD4711}"/>
              </a:ext>
            </a:extLst>
          </p:cNvPr>
          <p:cNvSpPr>
            <a:spLocks/>
          </p:cNvSpPr>
          <p:nvPr userDrawn="1"/>
        </p:nvSpPr>
        <p:spPr>
          <a:xfrm>
            <a:off x="-1" y="0"/>
            <a:ext cx="7556501" cy="6858000"/>
          </a:xfrm>
          <a:prstGeom prst="rect">
            <a:avLst/>
          </a:prstGeom>
          <a:solidFill>
            <a:srgbClr val="1A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150A80-F417-C678-BF10-394F04EF0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0" r="5854"/>
          <a:stretch/>
        </p:blipFill>
        <p:spPr>
          <a:xfrm>
            <a:off x="7556500" y="1"/>
            <a:ext cx="463550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5F4CDB1-1BF5-94A3-7DD7-D036E3F1B8FA}"/>
              </a:ext>
            </a:extLst>
          </p:cNvPr>
          <p:cNvSpPr>
            <a:spLocks/>
          </p:cNvSpPr>
          <p:nvPr userDrawn="1"/>
        </p:nvSpPr>
        <p:spPr>
          <a:xfrm>
            <a:off x="7554089" y="0"/>
            <a:ext cx="4635500" cy="6858000"/>
          </a:xfrm>
          <a:prstGeom prst="rect">
            <a:avLst/>
          </a:prstGeom>
          <a:solidFill>
            <a:srgbClr val="252E42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2104043C-3148-DFC6-4E7F-6889228E61D1}"/>
              </a:ext>
            </a:extLst>
          </p:cNvPr>
          <p:cNvSpPr/>
          <p:nvPr userDrawn="1"/>
        </p:nvSpPr>
        <p:spPr>
          <a:xfrm>
            <a:off x="1308277" y="1731139"/>
            <a:ext cx="3616911" cy="354571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2CB3CCEE-285F-BBBE-B6E0-13419F86CBE6}"/>
              </a:ext>
            </a:extLst>
          </p:cNvPr>
          <p:cNvSpPr/>
          <p:nvPr userDrawn="1"/>
        </p:nvSpPr>
        <p:spPr>
          <a:xfrm>
            <a:off x="7011990" y="1731139"/>
            <a:ext cx="3616911" cy="354571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53E015-CE1F-BA8D-5E2F-02DA74433E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315" y="515079"/>
            <a:ext cx="1846980" cy="58505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02DB2DD-05A7-EF9A-04AC-DF973CEC2177}"/>
              </a:ext>
            </a:extLst>
          </p:cNvPr>
          <p:cNvSpPr/>
          <p:nvPr userDrawn="1"/>
        </p:nvSpPr>
        <p:spPr>
          <a:xfrm>
            <a:off x="2971800" y="5739327"/>
            <a:ext cx="5943600" cy="656196"/>
          </a:xfrm>
          <a:prstGeom prst="rect">
            <a:avLst/>
          </a:prstGeom>
          <a:solidFill>
            <a:srgbClr val="E0D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1">
                <a:solidFill>
                  <a:srgbClr val="1A2233"/>
                </a:solidFill>
                <a:latin typeface="Lora SemiBold" pitchFamily="2" charset="0"/>
                <a:cs typeface="Calibri"/>
              </a:rPr>
              <a:t>CALL TO ACTION</a:t>
            </a:r>
          </a:p>
        </p:txBody>
      </p:sp>
    </p:spTree>
    <p:extLst>
      <p:ext uri="{BB962C8B-B14F-4D97-AF65-F5344CB8AC3E}">
        <p14:creationId xmlns:p14="http://schemas.microsoft.com/office/powerpoint/2010/main" val="1061773994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6019F-7768-A3B9-0940-2106EFABD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5E0F0A-4137-324D-4616-22DA390DC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8F94-9724-4ED7-879E-1F96263B57BE}" type="datetimeFigureOut">
              <a:rPr lang="en-GB" smtClean="0"/>
              <a:t>20/05/2025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3ACAD1-4C9A-FA95-D9AB-F04C4BA5D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6DC19A-30FC-8C28-CB5A-8FA2ED65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EC89F-C55A-46D7-B6E5-0B63291300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356949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6E08A-1039-9B08-882D-6CB82634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8F94-9724-4ED7-879E-1F96263B57BE}" type="datetimeFigureOut">
              <a:rPr lang="en-GB" smtClean="0"/>
              <a:t>20/05/2025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B88E96-5B00-15A3-11E0-DD73FB929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3F934-BD8A-3096-1FDA-AF2E723DA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EC89F-C55A-46D7-B6E5-0B63291300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856341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88C3C-F299-C39E-6193-6017D043C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DB893-A255-AC6E-D0D7-91CBA5F42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D1A8CE-B9AC-B1B0-D3DD-36A84DFF85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D3313A-E4DC-4438-CCB6-4C4AAE549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8F94-9724-4ED7-879E-1F96263B57BE}" type="datetimeFigureOut">
              <a:rPr lang="en-GB" smtClean="0"/>
              <a:t>20/05/2025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342DC5-3326-B8BD-50F5-73C64831E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5A968C-9FF9-3BC5-572B-B71A7A5F6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EC89F-C55A-46D7-B6E5-0B63291300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321633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31563-E43D-AB6B-D45C-66E8A2B3E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D46ABA-FADB-5593-B92A-1FF5F7D4D8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E30FBD-CD6A-7364-1415-203F33104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9B08E2-A9F4-0059-6412-5D633C7B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8F94-9724-4ED7-879E-1F96263B57BE}" type="datetimeFigureOut">
              <a:rPr lang="en-GB" smtClean="0"/>
              <a:t>20/05/2025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7E13E6-9DBA-4625-87A8-D908A215F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B9F8D9-63AE-B2C6-4ECB-24E0EF621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EC89F-C55A-46D7-B6E5-0B63291300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541838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6520F-705B-2C6D-0AB8-ED57603B7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6AD755-3A13-BB9E-6937-F49F7177AC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28036-7F7A-4100-EA88-3042784F4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8F94-9724-4ED7-879E-1F96263B57BE}" type="datetimeFigureOut">
              <a:rPr lang="en-GB" smtClean="0"/>
              <a:t>20/05/2025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6C710-E20E-6EA2-D07B-E94AB96AA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A5170-3026-09AE-9B8B-89C3CC0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EC89F-C55A-46D7-B6E5-0B63291300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33953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lding slide (C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45E831-E4A8-844F-63CD-D887BA2A48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362832" y="6561438"/>
            <a:ext cx="1519882" cy="2965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2664BE-B37F-07D8-0760-CCF4C6BD47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327900" y="0"/>
            <a:ext cx="4864100" cy="6907427"/>
          </a:xfrm>
          <a:prstGeom prst="rect">
            <a:avLst/>
          </a:prstGeom>
          <a:solidFill>
            <a:srgbClr val="1A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EA4848-BE01-2AC4-3AF3-B2922388C8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692876"/>
            <a:ext cx="6211968" cy="2599724"/>
          </a:xfrm>
        </p:spPr>
        <p:txBody>
          <a:bodyPr/>
          <a:lstStyle>
            <a:lvl1pPr>
              <a:defRPr>
                <a:solidFill>
                  <a:srgbClr val="1A2233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2BAF1-9FCE-0363-6AE0-9CC4DC272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11" y="6417424"/>
            <a:ext cx="1021130" cy="286423"/>
          </a:xfrm>
          <a:prstGeom prst="rect">
            <a:avLst/>
          </a:prstGeom>
        </p:spPr>
      </p:pic>
      <p:pic>
        <p:nvPicPr>
          <p:cNvPr id="11" name="Picture 10" descr="Hands on a keyboard&#10;&#10;Description automatically generated with low confidence">
            <a:extLst>
              <a:ext uri="{FF2B5EF4-FFF2-40B4-BE49-F238E27FC236}">
                <a16:creationId xmlns:a16="http://schemas.microsoft.com/office/drawing/2014/main" id="{26B29A6E-CDCF-9232-FEF7-AF72E1CCA0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7" b="6683"/>
          <a:stretch/>
        </p:blipFill>
        <p:spPr>
          <a:xfrm>
            <a:off x="-129384" y="4692650"/>
            <a:ext cx="7457284" cy="21653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2FED1C-6263-366A-8408-890E83C39E98}"/>
              </a:ext>
            </a:extLst>
          </p:cNvPr>
          <p:cNvSpPr txBox="1"/>
          <p:nvPr userDrawn="1"/>
        </p:nvSpPr>
        <p:spPr>
          <a:xfrm>
            <a:off x="523177" y="1191666"/>
            <a:ext cx="3866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Welcome to the webinar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93FFBC-0691-F346-24D5-743831297A2A}"/>
              </a:ext>
            </a:extLst>
          </p:cNvPr>
          <p:cNvGrpSpPr/>
          <p:nvPr userDrawn="1"/>
        </p:nvGrpSpPr>
        <p:grpSpPr>
          <a:xfrm>
            <a:off x="7773087" y="502398"/>
            <a:ext cx="4120327" cy="597621"/>
            <a:chOff x="-1377901" y="3946259"/>
            <a:chExt cx="5205295" cy="75498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47E3541-5455-011E-6BF5-AAF432C7DB66}"/>
                </a:ext>
              </a:extLst>
            </p:cNvPr>
            <p:cNvSpPr txBox="1"/>
            <p:nvPr userDrawn="1"/>
          </p:nvSpPr>
          <p:spPr>
            <a:xfrm>
              <a:off x="2075272" y="4091345"/>
              <a:ext cx="1752122" cy="427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Lato" panose="020F05020202040302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croneri.co.uk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B657D5C-CD65-A834-9885-89199D823675}"/>
                </a:ext>
              </a:extLst>
            </p:cNvPr>
            <p:cNvSpPr txBox="1"/>
            <p:nvPr userDrawn="1"/>
          </p:nvSpPr>
          <p:spPr>
            <a:xfrm>
              <a:off x="-684908" y="4090459"/>
              <a:ext cx="1982985" cy="427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defTabSz="609585">
                <a:defRPr/>
              </a:pPr>
              <a:r>
                <a:rPr lang="en-GB" sz="1600" b="1">
                  <a:solidFill>
                    <a:schemeClr val="bg1"/>
                  </a:solidFill>
                  <a:latin typeface="Lato" panose="020F05020202040302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0800 231 5199</a:t>
              </a:r>
            </a:p>
          </p:txBody>
        </p:sp>
        <p:pic>
          <p:nvPicPr>
            <p:cNvPr id="23" name="Graphic 22" descr="Cursor outline">
              <a:extLst>
                <a:ext uri="{FF2B5EF4-FFF2-40B4-BE49-F238E27FC236}">
                  <a16:creationId xmlns:a16="http://schemas.microsoft.com/office/drawing/2014/main" id="{DBEF18F5-EDF7-49E9-B7B9-005AF5BC9F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350904">
              <a:off x="1416570" y="3946259"/>
              <a:ext cx="754987" cy="754988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4498B6E-6DFC-36FE-D9A2-72AD2EE00054}"/>
                </a:ext>
              </a:extLst>
            </p:cNvPr>
            <p:cNvGrpSpPr/>
            <p:nvPr userDrawn="1"/>
          </p:nvGrpSpPr>
          <p:grpSpPr>
            <a:xfrm>
              <a:off x="-1377901" y="4031280"/>
              <a:ext cx="567413" cy="567414"/>
              <a:chOff x="-1377901" y="4031280"/>
              <a:chExt cx="567413" cy="567414"/>
            </a:xfrm>
          </p:grpSpPr>
          <p:pic>
            <p:nvPicPr>
              <p:cNvPr id="25" name="Graphic 24" descr="Receiver with solid fill">
                <a:extLst>
                  <a:ext uri="{FF2B5EF4-FFF2-40B4-BE49-F238E27FC236}">
                    <a16:creationId xmlns:a16="http://schemas.microsoft.com/office/drawing/2014/main" id="{F0972BCF-5C80-DC08-8383-D27439DE3A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1306910" y="4112566"/>
                <a:ext cx="415852" cy="415852"/>
              </a:xfrm>
              <a:prstGeom prst="rect">
                <a:avLst/>
              </a:prstGeom>
            </p:spPr>
          </p:pic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2FD462E-8964-024E-6D08-70234D7732B7}"/>
                  </a:ext>
                </a:extLst>
              </p:cNvPr>
              <p:cNvSpPr/>
              <p:nvPr/>
            </p:nvSpPr>
            <p:spPr>
              <a:xfrm>
                <a:off x="-1377901" y="4031280"/>
                <a:ext cx="567413" cy="567414"/>
              </a:xfrm>
              <a:prstGeom prst="ellipse">
                <a:avLst/>
              </a:prstGeom>
              <a:noFill/>
              <a:ln w="28575">
                <a:solidFill>
                  <a:srgbClr val="E0D38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D12D2643-0FB3-2FB1-0B8B-354D1D7612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73087" y="3938735"/>
            <a:ext cx="4015260" cy="525463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E0D383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date DD/MM/2022</a:t>
            </a:r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1846CA-6CE1-95D8-1204-B377764A9981}"/>
              </a:ext>
            </a:extLst>
          </p:cNvPr>
          <p:cNvSpPr txBox="1"/>
          <p:nvPr userDrawn="1"/>
        </p:nvSpPr>
        <p:spPr>
          <a:xfrm>
            <a:off x="7773087" y="4692650"/>
            <a:ext cx="408322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1100">
                <a:solidFill>
                  <a:schemeClr val="bg1"/>
                </a:solidFill>
                <a:latin typeface="Lato" panose="020F0502020204030203" pitchFamily="34" charset="0"/>
              </a:rPr>
              <a:t>The webinar will begin at </a:t>
            </a:r>
          </a:p>
          <a:p>
            <a:pPr>
              <a:spcBef>
                <a:spcPts val="1200"/>
              </a:spcBef>
            </a:pPr>
            <a:r>
              <a:rPr lang="en-GB" sz="1100">
                <a:solidFill>
                  <a:schemeClr val="bg1"/>
                </a:solidFill>
                <a:latin typeface="Lato" panose="020F0502020204030203" pitchFamily="34" charset="0"/>
              </a:rPr>
              <a:t>While you wait, please ensure you select the right speaker output in the audio section of the </a:t>
            </a:r>
            <a:r>
              <a:rPr lang="en-GB" sz="1100" err="1">
                <a:solidFill>
                  <a:schemeClr val="bg1"/>
                </a:solidFill>
                <a:latin typeface="Lato" panose="020F0502020204030203" pitchFamily="34" charset="0"/>
              </a:rPr>
              <a:t>GoToWebinar</a:t>
            </a:r>
            <a:r>
              <a:rPr lang="en-GB" sz="1100">
                <a:solidFill>
                  <a:schemeClr val="bg1"/>
                </a:solidFill>
                <a:latin typeface="Lato" panose="020F0502020204030203" pitchFamily="34" charset="0"/>
              </a:rPr>
              <a:t> panel.</a:t>
            </a:r>
          </a:p>
          <a:p>
            <a:pPr>
              <a:spcBef>
                <a:spcPts val="1200"/>
              </a:spcBef>
            </a:pPr>
            <a:r>
              <a:rPr lang="en-GB" sz="1100">
                <a:solidFill>
                  <a:schemeClr val="bg1"/>
                </a:solidFill>
                <a:latin typeface="Lato" panose="020F0502020204030203" pitchFamily="34" charset="0"/>
              </a:rPr>
              <a:t>If you experience any sound issues once the webinar has started, please select a different speaker output. If the problem persists, try to log out and log in again.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91776C47-DD0A-7C18-57F8-E193DB7478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74095" y="4713725"/>
            <a:ext cx="2142409" cy="333539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TIME 00:05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0725BE-D667-9E00-6B91-A7D78BAC9E1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837" y="549994"/>
            <a:ext cx="2465388" cy="48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97981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246871-63B3-CB4B-00A3-C09C130D91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8E59FB-2446-7614-1B29-3322928C7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CADC5-F8E2-4DA1-E22B-19CA435CE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8F94-9724-4ED7-879E-1F96263B57BE}" type="datetimeFigureOut">
              <a:rPr lang="en-GB" smtClean="0"/>
              <a:t>20/05/2025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40DF3-866E-E365-F182-FDA8FAA6B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90972-50AE-001F-A413-832D739FE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EC89F-C55A-46D7-B6E5-0B63291300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377073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b: Plain title and text inverse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99157A-DDD1-B2DC-A06F-A19BC921B1FD}"/>
              </a:ext>
            </a:extLst>
          </p:cNvPr>
          <p:cNvSpPr/>
          <p:nvPr userDrawn="1"/>
        </p:nvSpPr>
        <p:spPr>
          <a:xfrm>
            <a:off x="-1" y="6334125"/>
            <a:ext cx="12192000" cy="523875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4F4F4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5B05E8-6487-2133-11D5-EEFD625694C3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1412876"/>
          </a:xfrm>
          <a:prstGeom prst="rect">
            <a:avLst/>
          </a:prstGeom>
          <a:solidFill>
            <a:srgbClr val="1A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BE4723A-00CD-168F-B341-732909D79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2186" y="523875"/>
            <a:ext cx="10554809" cy="889000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rgbClr val="F4F4F4"/>
                </a:solidFill>
                <a:latin typeface="Lora" pitchFamily="2" charset="0"/>
              </a:defRPr>
            </a:lvl1pPr>
          </a:lstStyle>
          <a:p>
            <a:pPr lvl="0"/>
            <a:r>
              <a:rPr lang="en-US"/>
              <a:t>Click to add title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A7266EEB-B138-BED8-E127-C3CE942B73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2949" y="1936750"/>
            <a:ext cx="10554045" cy="4304051"/>
          </a:xfrm>
        </p:spPr>
        <p:txBody>
          <a:bodyPr>
            <a:normAutofit/>
          </a:bodyPr>
          <a:lstStyle>
            <a:lvl1pPr marL="228600" indent="-342000">
              <a:buClr>
                <a:srgbClr val="E0D383"/>
              </a:buClr>
              <a:buSzPct val="120000"/>
              <a:buFont typeface="Wingdings" panose="05000000000000000000" pitchFamily="2" charset="2"/>
              <a:buChar char="§"/>
              <a:defRPr sz="2000">
                <a:solidFill>
                  <a:srgbClr val="F4F4F4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456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0AC8-D673-5A57-E4BE-91582BCBC6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E585D-E592-5462-C123-3571226B73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3F91C-A03B-5B9F-3620-D41FBB165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45D4-861F-4463-B9E1-144134DE5FB6}" type="datetimeFigureOut">
              <a:rPr lang="en-GB" smtClean="0"/>
              <a:t>20/05/2025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55A9C-7D92-6B11-5D4C-4312A4EC7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FE25C-A9CE-BD2B-D408-BB6E30958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42491-F23F-4802-93C9-F9419FC229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061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lding slide (Safet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45E831-E4A8-844F-63CD-D887BA2A48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362832" y="6561438"/>
            <a:ext cx="1519882" cy="2965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2664BE-B37F-07D8-0760-CCF4C6BD47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327900" y="0"/>
            <a:ext cx="4864100" cy="6907427"/>
          </a:xfrm>
          <a:prstGeom prst="rect">
            <a:avLst/>
          </a:prstGeom>
          <a:solidFill>
            <a:srgbClr val="1A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EA4848-BE01-2AC4-3AF3-B2922388C8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692876"/>
            <a:ext cx="6211968" cy="2599724"/>
          </a:xfrm>
        </p:spPr>
        <p:txBody>
          <a:bodyPr/>
          <a:lstStyle>
            <a:lvl1pPr>
              <a:defRPr>
                <a:solidFill>
                  <a:srgbClr val="1A2233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2BAF1-9FCE-0363-6AE0-9CC4DC272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11" y="6417424"/>
            <a:ext cx="1021130" cy="286423"/>
          </a:xfrm>
          <a:prstGeom prst="rect">
            <a:avLst/>
          </a:prstGeom>
        </p:spPr>
      </p:pic>
      <p:pic>
        <p:nvPicPr>
          <p:cNvPr id="11" name="Picture 10" descr="Hands on a keyboard&#10;&#10;Description automatically generated with low confidence">
            <a:extLst>
              <a:ext uri="{FF2B5EF4-FFF2-40B4-BE49-F238E27FC236}">
                <a16:creationId xmlns:a16="http://schemas.microsoft.com/office/drawing/2014/main" id="{26B29A6E-CDCF-9232-FEF7-AF72E1CCA0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7" b="6683"/>
          <a:stretch/>
        </p:blipFill>
        <p:spPr>
          <a:xfrm>
            <a:off x="-129384" y="4692650"/>
            <a:ext cx="7457284" cy="21653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2FED1C-6263-366A-8408-890E83C39E98}"/>
              </a:ext>
            </a:extLst>
          </p:cNvPr>
          <p:cNvSpPr txBox="1"/>
          <p:nvPr userDrawn="1"/>
        </p:nvSpPr>
        <p:spPr>
          <a:xfrm>
            <a:off x="523177" y="1191666"/>
            <a:ext cx="3866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Welcome to the webinar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93FFBC-0691-F346-24D5-743831297A2A}"/>
              </a:ext>
            </a:extLst>
          </p:cNvPr>
          <p:cNvGrpSpPr/>
          <p:nvPr userDrawn="1"/>
        </p:nvGrpSpPr>
        <p:grpSpPr>
          <a:xfrm>
            <a:off x="7773087" y="502398"/>
            <a:ext cx="4120327" cy="597621"/>
            <a:chOff x="-1377901" y="3946259"/>
            <a:chExt cx="5205295" cy="75498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47E3541-5455-011E-6BF5-AAF432C7DB66}"/>
                </a:ext>
              </a:extLst>
            </p:cNvPr>
            <p:cNvSpPr txBox="1"/>
            <p:nvPr userDrawn="1"/>
          </p:nvSpPr>
          <p:spPr>
            <a:xfrm>
              <a:off x="2075272" y="4091345"/>
              <a:ext cx="1752122" cy="427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Lato" panose="020F05020202040302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croneri.co.uk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B657D5C-CD65-A834-9885-89199D823675}"/>
                </a:ext>
              </a:extLst>
            </p:cNvPr>
            <p:cNvSpPr txBox="1"/>
            <p:nvPr userDrawn="1"/>
          </p:nvSpPr>
          <p:spPr>
            <a:xfrm>
              <a:off x="-684908" y="4090459"/>
              <a:ext cx="1982985" cy="427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defTabSz="609585">
                <a:defRPr/>
              </a:pPr>
              <a:r>
                <a:rPr lang="en-GB" sz="1600" b="1">
                  <a:solidFill>
                    <a:schemeClr val="bg1"/>
                  </a:solidFill>
                  <a:latin typeface="Lato" panose="020F05020202040302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0800 231 5199</a:t>
              </a:r>
            </a:p>
          </p:txBody>
        </p:sp>
        <p:pic>
          <p:nvPicPr>
            <p:cNvPr id="23" name="Graphic 22" descr="Cursor outline">
              <a:extLst>
                <a:ext uri="{FF2B5EF4-FFF2-40B4-BE49-F238E27FC236}">
                  <a16:creationId xmlns:a16="http://schemas.microsoft.com/office/drawing/2014/main" id="{DBEF18F5-EDF7-49E9-B7B9-005AF5BC9F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350904">
              <a:off x="1416570" y="3946259"/>
              <a:ext cx="754987" cy="754988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4498B6E-6DFC-36FE-D9A2-72AD2EE00054}"/>
                </a:ext>
              </a:extLst>
            </p:cNvPr>
            <p:cNvGrpSpPr/>
            <p:nvPr userDrawn="1"/>
          </p:nvGrpSpPr>
          <p:grpSpPr>
            <a:xfrm>
              <a:off x="-1377901" y="4031280"/>
              <a:ext cx="567413" cy="567414"/>
              <a:chOff x="-1377901" y="4031280"/>
              <a:chExt cx="567413" cy="567414"/>
            </a:xfrm>
          </p:grpSpPr>
          <p:pic>
            <p:nvPicPr>
              <p:cNvPr id="25" name="Graphic 24" descr="Receiver with solid fill">
                <a:extLst>
                  <a:ext uri="{FF2B5EF4-FFF2-40B4-BE49-F238E27FC236}">
                    <a16:creationId xmlns:a16="http://schemas.microsoft.com/office/drawing/2014/main" id="{F0972BCF-5C80-DC08-8383-D27439DE3A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1306910" y="4112566"/>
                <a:ext cx="415852" cy="415852"/>
              </a:xfrm>
              <a:prstGeom prst="rect">
                <a:avLst/>
              </a:prstGeom>
            </p:spPr>
          </p:pic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2FD462E-8964-024E-6D08-70234D7732B7}"/>
                  </a:ext>
                </a:extLst>
              </p:cNvPr>
              <p:cNvSpPr/>
              <p:nvPr/>
            </p:nvSpPr>
            <p:spPr>
              <a:xfrm>
                <a:off x="-1377901" y="4031280"/>
                <a:ext cx="567413" cy="567414"/>
              </a:xfrm>
              <a:prstGeom prst="ellipse">
                <a:avLst/>
              </a:prstGeom>
              <a:noFill/>
              <a:ln w="28575">
                <a:solidFill>
                  <a:srgbClr val="E0D38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D12D2643-0FB3-2FB1-0B8B-354D1D7612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73087" y="3938735"/>
            <a:ext cx="4015260" cy="525463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E0D383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date DD/MM/2022</a:t>
            </a:r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1846CA-6CE1-95D8-1204-B377764A9981}"/>
              </a:ext>
            </a:extLst>
          </p:cNvPr>
          <p:cNvSpPr txBox="1"/>
          <p:nvPr userDrawn="1"/>
        </p:nvSpPr>
        <p:spPr>
          <a:xfrm>
            <a:off x="7773087" y="4692650"/>
            <a:ext cx="408322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1100">
                <a:solidFill>
                  <a:schemeClr val="bg1"/>
                </a:solidFill>
                <a:latin typeface="Lato" panose="020F0502020204030203" pitchFamily="34" charset="0"/>
              </a:rPr>
              <a:t>The webinar will begin at </a:t>
            </a:r>
          </a:p>
          <a:p>
            <a:pPr>
              <a:spcBef>
                <a:spcPts val="1200"/>
              </a:spcBef>
            </a:pPr>
            <a:r>
              <a:rPr lang="en-GB" sz="1100">
                <a:solidFill>
                  <a:schemeClr val="bg1"/>
                </a:solidFill>
                <a:latin typeface="Lato" panose="020F0502020204030203" pitchFamily="34" charset="0"/>
              </a:rPr>
              <a:t>While you wait, please ensure you select the right speaker output in the audio section of the </a:t>
            </a:r>
            <a:r>
              <a:rPr lang="en-GB" sz="1100" err="1">
                <a:solidFill>
                  <a:schemeClr val="bg1"/>
                </a:solidFill>
                <a:latin typeface="Lato" panose="020F0502020204030203" pitchFamily="34" charset="0"/>
              </a:rPr>
              <a:t>GoToWebinar</a:t>
            </a:r>
            <a:r>
              <a:rPr lang="en-GB" sz="1100">
                <a:solidFill>
                  <a:schemeClr val="bg1"/>
                </a:solidFill>
                <a:latin typeface="Lato" panose="020F0502020204030203" pitchFamily="34" charset="0"/>
              </a:rPr>
              <a:t> panel.</a:t>
            </a:r>
          </a:p>
          <a:p>
            <a:pPr>
              <a:spcBef>
                <a:spcPts val="1200"/>
              </a:spcBef>
            </a:pPr>
            <a:r>
              <a:rPr lang="en-GB" sz="1100">
                <a:solidFill>
                  <a:schemeClr val="bg1"/>
                </a:solidFill>
                <a:latin typeface="Lato" panose="020F0502020204030203" pitchFamily="34" charset="0"/>
              </a:rPr>
              <a:t>If you experience any sound issues once the webinar has started, please select a different speaker output. If the problem persists, try to log out and log in again.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91776C47-DD0A-7C18-57F8-E193DB7478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74095" y="4713725"/>
            <a:ext cx="2142409" cy="333539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TIME 00:05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0725BE-D667-9E00-6B91-A7D78BAC9E1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248" y="547239"/>
            <a:ext cx="2671765" cy="48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4642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lding slide (VI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45E831-E4A8-844F-63CD-D887BA2A48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362832" y="6561438"/>
            <a:ext cx="1519882" cy="2965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2664BE-B37F-07D8-0760-CCF4C6BD47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327900" y="0"/>
            <a:ext cx="4864100" cy="6907427"/>
          </a:xfrm>
          <a:prstGeom prst="rect">
            <a:avLst/>
          </a:prstGeom>
          <a:solidFill>
            <a:srgbClr val="1A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EA4848-BE01-2AC4-3AF3-B2922388C8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692876"/>
            <a:ext cx="6211968" cy="2599724"/>
          </a:xfrm>
        </p:spPr>
        <p:txBody>
          <a:bodyPr/>
          <a:lstStyle>
            <a:lvl1pPr>
              <a:defRPr>
                <a:solidFill>
                  <a:srgbClr val="1A2233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2BAF1-9FCE-0363-6AE0-9CC4DC272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11" y="6417424"/>
            <a:ext cx="1021130" cy="286423"/>
          </a:xfrm>
          <a:prstGeom prst="rect">
            <a:avLst/>
          </a:prstGeom>
        </p:spPr>
      </p:pic>
      <p:pic>
        <p:nvPicPr>
          <p:cNvPr id="11" name="Picture 10" descr="Hands on a keyboard&#10;&#10;Description automatically generated with low confidence">
            <a:extLst>
              <a:ext uri="{FF2B5EF4-FFF2-40B4-BE49-F238E27FC236}">
                <a16:creationId xmlns:a16="http://schemas.microsoft.com/office/drawing/2014/main" id="{26B29A6E-CDCF-9232-FEF7-AF72E1CCA0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7" b="6683"/>
          <a:stretch/>
        </p:blipFill>
        <p:spPr>
          <a:xfrm>
            <a:off x="-129384" y="4692650"/>
            <a:ext cx="7457284" cy="21653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2FED1C-6263-366A-8408-890E83C39E98}"/>
              </a:ext>
            </a:extLst>
          </p:cNvPr>
          <p:cNvSpPr txBox="1"/>
          <p:nvPr userDrawn="1"/>
        </p:nvSpPr>
        <p:spPr>
          <a:xfrm>
            <a:off x="523177" y="1191666"/>
            <a:ext cx="3866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Welcome to the webinar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93FFBC-0691-F346-24D5-743831297A2A}"/>
              </a:ext>
            </a:extLst>
          </p:cNvPr>
          <p:cNvGrpSpPr/>
          <p:nvPr userDrawn="1"/>
        </p:nvGrpSpPr>
        <p:grpSpPr>
          <a:xfrm>
            <a:off x="7773087" y="502398"/>
            <a:ext cx="4120327" cy="597621"/>
            <a:chOff x="-1377901" y="3946259"/>
            <a:chExt cx="5205295" cy="75498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47E3541-5455-011E-6BF5-AAF432C7DB66}"/>
                </a:ext>
              </a:extLst>
            </p:cNvPr>
            <p:cNvSpPr txBox="1"/>
            <p:nvPr userDrawn="1"/>
          </p:nvSpPr>
          <p:spPr>
            <a:xfrm>
              <a:off x="2075272" y="4091345"/>
              <a:ext cx="1752122" cy="427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Lato" panose="020F05020202040302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croneri.co.uk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B657D5C-CD65-A834-9885-89199D823675}"/>
                </a:ext>
              </a:extLst>
            </p:cNvPr>
            <p:cNvSpPr txBox="1"/>
            <p:nvPr userDrawn="1"/>
          </p:nvSpPr>
          <p:spPr>
            <a:xfrm>
              <a:off x="-684908" y="4090459"/>
              <a:ext cx="1982985" cy="427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defTabSz="609585">
                <a:defRPr/>
              </a:pPr>
              <a:r>
                <a:rPr lang="en-GB" sz="1600" b="1">
                  <a:solidFill>
                    <a:schemeClr val="bg1"/>
                  </a:solidFill>
                  <a:latin typeface="Lato" panose="020F05020202040302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0800 231 5199</a:t>
              </a:r>
            </a:p>
          </p:txBody>
        </p:sp>
        <p:pic>
          <p:nvPicPr>
            <p:cNvPr id="23" name="Graphic 22" descr="Cursor outline">
              <a:extLst>
                <a:ext uri="{FF2B5EF4-FFF2-40B4-BE49-F238E27FC236}">
                  <a16:creationId xmlns:a16="http://schemas.microsoft.com/office/drawing/2014/main" id="{DBEF18F5-EDF7-49E9-B7B9-005AF5BC9F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350904">
              <a:off x="1416570" y="3946259"/>
              <a:ext cx="754987" cy="754988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4498B6E-6DFC-36FE-D9A2-72AD2EE00054}"/>
                </a:ext>
              </a:extLst>
            </p:cNvPr>
            <p:cNvGrpSpPr/>
            <p:nvPr userDrawn="1"/>
          </p:nvGrpSpPr>
          <p:grpSpPr>
            <a:xfrm>
              <a:off x="-1377901" y="4031280"/>
              <a:ext cx="567413" cy="567414"/>
              <a:chOff x="-1377901" y="4031280"/>
              <a:chExt cx="567413" cy="567414"/>
            </a:xfrm>
          </p:grpSpPr>
          <p:pic>
            <p:nvPicPr>
              <p:cNvPr id="25" name="Graphic 24" descr="Receiver with solid fill">
                <a:extLst>
                  <a:ext uri="{FF2B5EF4-FFF2-40B4-BE49-F238E27FC236}">
                    <a16:creationId xmlns:a16="http://schemas.microsoft.com/office/drawing/2014/main" id="{F0972BCF-5C80-DC08-8383-D27439DE3A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1306910" y="4112566"/>
                <a:ext cx="415852" cy="415852"/>
              </a:xfrm>
              <a:prstGeom prst="rect">
                <a:avLst/>
              </a:prstGeom>
            </p:spPr>
          </p:pic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2FD462E-8964-024E-6D08-70234D7732B7}"/>
                  </a:ext>
                </a:extLst>
              </p:cNvPr>
              <p:cNvSpPr/>
              <p:nvPr/>
            </p:nvSpPr>
            <p:spPr>
              <a:xfrm>
                <a:off x="-1377901" y="4031280"/>
                <a:ext cx="567413" cy="567414"/>
              </a:xfrm>
              <a:prstGeom prst="ellipse">
                <a:avLst/>
              </a:prstGeom>
              <a:noFill/>
              <a:ln w="28575">
                <a:solidFill>
                  <a:srgbClr val="E0D38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D12D2643-0FB3-2FB1-0B8B-354D1D7612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73087" y="3938735"/>
            <a:ext cx="4015260" cy="525463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E0D383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date DD/MM/2022</a:t>
            </a:r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1846CA-6CE1-95D8-1204-B377764A9981}"/>
              </a:ext>
            </a:extLst>
          </p:cNvPr>
          <p:cNvSpPr txBox="1"/>
          <p:nvPr userDrawn="1"/>
        </p:nvSpPr>
        <p:spPr>
          <a:xfrm>
            <a:off x="7773087" y="4692650"/>
            <a:ext cx="408322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1100">
                <a:solidFill>
                  <a:schemeClr val="bg1"/>
                </a:solidFill>
                <a:latin typeface="Lato" panose="020F0502020204030203" pitchFamily="34" charset="0"/>
              </a:rPr>
              <a:t>The webinar will begin at </a:t>
            </a:r>
          </a:p>
          <a:p>
            <a:pPr>
              <a:spcBef>
                <a:spcPts val="1200"/>
              </a:spcBef>
            </a:pPr>
            <a:r>
              <a:rPr lang="en-GB" sz="1100">
                <a:solidFill>
                  <a:schemeClr val="bg1"/>
                </a:solidFill>
                <a:latin typeface="Lato" panose="020F0502020204030203" pitchFamily="34" charset="0"/>
              </a:rPr>
              <a:t>While you wait, please ensure you select the right speaker output in the audio section of the </a:t>
            </a:r>
            <a:r>
              <a:rPr lang="en-GB" sz="1100" err="1">
                <a:solidFill>
                  <a:schemeClr val="bg1"/>
                </a:solidFill>
                <a:latin typeface="Lato" panose="020F0502020204030203" pitchFamily="34" charset="0"/>
              </a:rPr>
              <a:t>GoToWebinar</a:t>
            </a:r>
            <a:r>
              <a:rPr lang="en-GB" sz="1100">
                <a:solidFill>
                  <a:schemeClr val="bg1"/>
                </a:solidFill>
                <a:latin typeface="Lato" panose="020F0502020204030203" pitchFamily="34" charset="0"/>
              </a:rPr>
              <a:t> panel.</a:t>
            </a:r>
          </a:p>
          <a:p>
            <a:pPr>
              <a:spcBef>
                <a:spcPts val="1200"/>
              </a:spcBef>
            </a:pPr>
            <a:r>
              <a:rPr lang="en-GB" sz="1100">
                <a:solidFill>
                  <a:schemeClr val="bg1"/>
                </a:solidFill>
                <a:latin typeface="Lato" panose="020F0502020204030203" pitchFamily="34" charset="0"/>
              </a:rPr>
              <a:t>If you experience any sound issues once the webinar has started, please select a different speaker output. If the problem persists, try to log out and log in again.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91776C47-DD0A-7C18-57F8-E193DB7478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74095" y="4713725"/>
            <a:ext cx="2142409" cy="333539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TIME 00:05</a:t>
            </a:r>
            <a:endParaRPr lang="en-GB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26A95DF-6DCF-603C-49F6-9CAF42A5CC0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48" y="544062"/>
            <a:ext cx="3074523" cy="48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000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oner-i services">
    <p:bg>
      <p:bgPr>
        <a:solidFill>
          <a:srgbClr val="252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B1475DC0-3EF9-9A7E-0ABF-34C561CA5620}"/>
              </a:ext>
            </a:extLst>
          </p:cNvPr>
          <p:cNvSpPr/>
          <p:nvPr userDrawn="1"/>
        </p:nvSpPr>
        <p:spPr>
          <a:xfrm>
            <a:off x="0" y="0"/>
            <a:ext cx="12192000" cy="1512916"/>
          </a:xfrm>
          <a:prstGeom prst="rect">
            <a:avLst/>
          </a:prstGeom>
          <a:solidFill>
            <a:srgbClr val="1A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64F80E0-53AA-4D6B-D3C7-E8A0AC204D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11" y="6417424"/>
            <a:ext cx="1021130" cy="286423"/>
          </a:xfrm>
          <a:prstGeom prst="rect">
            <a:avLst/>
          </a:prstGeom>
        </p:spPr>
      </p:pic>
      <p:pic>
        <p:nvPicPr>
          <p:cNvPr id="49" name="Picture 4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9D3EDA96-C4A6-F325-CD67-5F101B8F4B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84" y="1589564"/>
            <a:ext cx="2704274" cy="824609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8415768-2FE5-FFA3-5AD1-62A054CBDD34}"/>
              </a:ext>
            </a:extLst>
          </p:cNvPr>
          <p:cNvCxnSpPr/>
          <p:nvPr userDrawn="1"/>
        </p:nvCxnSpPr>
        <p:spPr>
          <a:xfrm>
            <a:off x="1762006" y="4166585"/>
            <a:ext cx="8566728" cy="0"/>
          </a:xfrm>
          <a:prstGeom prst="line">
            <a:avLst/>
          </a:prstGeom>
          <a:ln w="28575">
            <a:solidFill>
              <a:srgbClr val="E0D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B0AF1D7-601B-8F88-78E5-15BFC83802D6}"/>
              </a:ext>
            </a:extLst>
          </p:cNvPr>
          <p:cNvCxnSpPr/>
          <p:nvPr userDrawn="1"/>
        </p:nvCxnSpPr>
        <p:spPr>
          <a:xfrm flipV="1">
            <a:off x="6019590" y="3690058"/>
            <a:ext cx="0" cy="463827"/>
          </a:xfrm>
          <a:prstGeom prst="line">
            <a:avLst/>
          </a:prstGeom>
          <a:ln w="28575">
            <a:solidFill>
              <a:srgbClr val="E0D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B5C518F-82B7-147A-2490-50E0074F2892}"/>
              </a:ext>
            </a:extLst>
          </p:cNvPr>
          <p:cNvCxnSpPr/>
          <p:nvPr userDrawn="1"/>
        </p:nvCxnSpPr>
        <p:spPr>
          <a:xfrm flipV="1">
            <a:off x="6876840" y="4153885"/>
            <a:ext cx="0" cy="463827"/>
          </a:xfrm>
          <a:prstGeom prst="line">
            <a:avLst/>
          </a:prstGeom>
          <a:ln w="28575">
            <a:solidFill>
              <a:srgbClr val="E0D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A266885-0E08-D6FB-A754-A52E50768BE1}"/>
              </a:ext>
            </a:extLst>
          </p:cNvPr>
          <p:cNvCxnSpPr/>
          <p:nvPr userDrawn="1"/>
        </p:nvCxnSpPr>
        <p:spPr>
          <a:xfrm flipV="1">
            <a:off x="5162340" y="4153884"/>
            <a:ext cx="0" cy="463827"/>
          </a:xfrm>
          <a:prstGeom prst="line">
            <a:avLst/>
          </a:prstGeom>
          <a:ln w="28575">
            <a:solidFill>
              <a:srgbClr val="E0D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27B1B00-29E7-BBBB-070C-4CDB0B7BFA9B}"/>
              </a:ext>
            </a:extLst>
          </p:cNvPr>
          <p:cNvCxnSpPr/>
          <p:nvPr userDrawn="1"/>
        </p:nvCxnSpPr>
        <p:spPr>
          <a:xfrm flipV="1">
            <a:off x="3430907" y="4153884"/>
            <a:ext cx="0" cy="463827"/>
          </a:xfrm>
          <a:prstGeom prst="line">
            <a:avLst/>
          </a:prstGeom>
          <a:ln w="28575">
            <a:solidFill>
              <a:srgbClr val="E0D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E5BBF13-CF33-A023-BF27-BC3029EE7210}"/>
              </a:ext>
            </a:extLst>
          </p:cNvPr>
          <p:cNvCxnSpPr>
            <a:cxnSpLocks/>
          </p:cNvCxnSpPr>
          <p:nvPr userDrawn="1"/>
        </p:nvCxnSpPr>
        <p:spPr>
          <a:xfrm flipV="1">
            <a:off x="1762006" y="4153884"/>
            <a:ext cx="0" cy="463826"/>
          </a:xfrm>
          <a:prstGeom prst="line">
            <a:avLst/>
          </a:prstGeom>
          <a:ln w="28575">
            <a:solidFill>
              <a:srgbClr val="E0D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7703CC4-8969-6ECA-30EB-00929140EDA5}"/>
              </a:ext>
            </a:extLst>
          </p:cNvPr>
          <p:cNvCxnSpPr/>
          <p:nvPr userDrawn="1"/>
        </p:nvCxnSpPr>
        <p:spPr>
          <a:xfrm flipV="1">
            <a:off x="8616538" y="4153885"/>
            <a:ext cx="0" cy="463827"/>
          </a:xfrm>
          <a:prstGeom prst="line">
            <a:avLst/>
          </a:prstGeom>
          <a:ln w="28575">
            <a:solidFill>
              <a:srgbClr val="E0D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30FC28F-30D0-4930-3F64-2B97755E71F1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26205" y="4153884"/>
            <a:ext cx="0" cy="463828"/>
          </a:xfrm>
          <a:prstGeom prst="line">
            <a:avLst/>
          </a:prstGeom>
          <a:ln w="28575">
            <a:solidFill>
              <a:srgbClr val="E0D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605F7C9-E3D5-F0D5-694B-D927FD8AF7D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87014" y="5080033"/>
            <a:ext cx="0" cy="709018"/>
          </a:xfrm>
          <a:prstGeom prst="line">
            <a:avLst/>
          </a:prstGeom>
          <a:ln w="28575">
            <a:solidFill>
              <a:srgbClr val="E3DD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08CCDF3-46A1-4667-6A91-A3D2F9160490}"/>
              </a:ext>
            </a:extLst>
          </p:cNvPr>
          <p:cNvCxnSpPr>
            <a:cxnSpLocks/>
          </p:cNvCxnSpPr>
          <p:nvPr userDrawn="1"/>
        </p:nvCxnSpPr>
        <p:spPr>
          <a:xfrm>
            <a:off x="1172726" y="5789051"/>
            <a:ext cx="2388354" cy="0"/>
          </a:xfrm>
          <a:prstGeom prst="line">
            <a:avLst/>
          </a:prstGeom>
          <a:ln w="28575">
            <a:solidFill>
              <a:srgbClr val="E3DD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88C67072-B759-3A8E-F454-EA6B047BC520}"/>
              </a:ext>
            </a:extLst>
          </p:cNvPr>
          <p:cNvSpPr/>
          <p:nvPr userDrawn="1"/>
        </p:nvSpPr>
        <p:spPr>
          <a:xfrm>
            <a:off x="4749971" y="2968242"/>
            <a:ext cx="2552956" cy="915618"/>
          </a:xfrm>
          <a:prstGeom prst="rect">
            <a:avLst/>
          </a:prstGeom>
          <a:solidFill>
            <a:srgbClr val="E0D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1A2233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Directors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CF2D0BA-AB76-584F-2F5B-3D2C59D93CB5}"/>
              </a:ext>
            </a:extLst>
          </p:cNvPr>
          <p:cNvSpPr/>
          <p:nvPr userDrawn="1"/>
        </p:nvSpPr>
        <p:spPr>
          <a:xfrm>
            <a:off x="1032430" y="4393504"/>
            <a:ext cx="1459152" cy="742287"/>
          </a:xfrm>
          <a:prstGeom prst="rect">
            <a:avLst/>
          </a:prstGeom>
          <a:solidFill>
            <a:srgbClr val="E3DD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rgbClr val="1A2233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HS Manager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5A3F2AD-E247-1707-9B23-1ACE3DD1EA11}"/>
              </a:ext>
            </a:extLst>
          </p:cNvPr>
          <p:cNvSpPr/>
          <p:nvPr userDrawn="1"/>
        </p:nvSpPr>
        <p:spPr>
          <a:xfrm>
            <a:off x="2744626" y="4393503"/>
            <a:ext cx="1459152" cy="742287"/>
          </a:xfrm>
          <a:prstGeom prst="rect">
            <a:avLst/>
          </a:prstGeom>
          <a:solidFill>
            <a:srgbClr val="E3DD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rgbClr val="1A2233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HR Manager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DAA701D-6EDB-070E-26CE-E7A976EFD1A6}"/>
              </a:ext>
            </a:extLst>
          </p:cNvPr>
          <p:cNvSpPr/>
          <p:nvPr userDrawn="1"/>
        </p:nvSpPr>
        <p:spPr>
          <a:xfrm>
            <a:off x="4459696" y="4393503"/>
            <a:ext cx="1459152" cy="742287"/>
          </a:xfrm>
          <a:prstGeom prst="rect">
            <a:avLst/>
          </a:prstGeom>
          <a:solidFill>
            <a:srgbClr val="E3DD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rgbClr val="1A2233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Finance Manager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F213EDC-2033-64E8-4CAB-CB78AF18ABF6}"/>
              </a:ext>
            </a:extLst>
          </p:cNvPr>
          <p:cNvSpPr/>
          <p:nvPr userDrawn="1"/>
        </p:nvSpPr>
        <p:spPr>
          <a:xfrm>
            <a:off x="6174766" y="4393502"/>
            <a:ext cx="1459152" cy="742287"/>
          </a:xfrm>
          <a:prstGeom prst="rect">
            <a:avLst/>
          </a:prstGeom>
          <a:solidFill>
            <a:srgbClr val="E3DD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rgbClr val="1A2233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Logistics Manager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2BBA57A-6C55-6056-8E87-E15DB24D925B}"/>
              </a:ext>
            </a:extLst>
          </p:cNvPr>
          <p:cNvSpPr/>
          <p:nvPr userDrawn="1"/>
        </p:nvSpPr>
        <p:spPr>
          <a:xfrm>
            <a:off x="7886962" y="4393502"/>
            <a:ext cx="1459152" cy="742287"/>
          </a:xfrm>
          <a:prstGeom prst="rect">
            <a:avLst/>
          </a:prstGeom>
          <a:solidFill>
            <a:srgbClr val="E3DD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rgbClr val="1A2233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Fleet  Manager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9C6DA52-E436-DF8B-F810-74972DCCA8B5}"/>
              </a:ext>
            </a:extLst>
          </p:cNvPr>
          <p:cNvSpPr/>
          <p:nvPr userDrawn="1"/>
        </p:nvSpPr>
        <p:spPr>
          <a:xfrm>
            <a:off x="9599158" y="4393502"/>
            <a:ext cx="1459152" cy="742287"/>
          </a:xfrm>
          <a:prstGeom prst="rect">
            <a:avLst/>
          </a:prstGeom>
          <a:solidFill>
            <a:srgbClr val="E3DD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rgbClr val="1A2233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Tax  Manager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F998C1C-29AB-C7AC-A718-931DF3C24D70}"/>
              </a:ext>
            </a:extLst>
          </p:cNvPr>
          <p:cNvSpPr/>
          <p:nvPr userDrawn="1"/>
        </p:nvSpPr>
        <p:spPr>
          <a:xfrm>
            <a:off x="1498836" y="5456021"/>
            <a:ext cx="1459152" cy="742287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rgbClr val="1A2233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Environment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C14F4F1-7411-697F-B620-56E699127FBF}"/>
              </a:ext>
            </a:extLst>
          </p:cNvPr>
          <p:cNvSpPr/>
          <p:nvPr userDrawn="1"/>
        </p:nvSpPr>
        <p:spPr>
          <a:xfrm>
            <a:off x="3211032" y="5456020"/>
            <a:ext cx="1459152" cy="742287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rgbClr val="1A2233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ESG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E64B398-7CF1-0858-B434-5432B38446D4}"/>
              </a:ext>
            </a:extLst>
          </p:cNvPr>
          <p:cNvSpPr txBox="1"/>
          <p:nvPr userDrawn="1"/>
        </p:nvSpPr>
        <p:spPr>
          <a:xfrm>
            <a:off x="768350" y="514350"/>
            <a:ext cx="10693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200">
                <a:solidFill>
                  <a:schemeClr val="bg1"/>
                </a:solidFill>
                <a:latin typeface="Lora SemiBold" pitchFamily="2" charset="0"/>
              </a:rPr>
              <a:t>The UK’s leading information resource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6619E04-5256-111D-2B7D-AD96EB2C88A2}"/>
              </a:ext>
            </a:extLst>
          </p:cNvPr>
          <p:cNvSpPr txBox="1"/>
          <p:nvPr userDrawn="1"/>
        </p:nvSpPr>
        <p:spPr>
          <a:xfrm>
            <a:off x="1032430" y="2453548"/>
            <a:ext cx="1002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chemeClr val="bg1"/>
                </a:solidFill>
                <a:latin typeface="Lato" panose="020F0502020204030203" pitchFamily="34" charset="0"/>
              </a:rPr>
              <a:t>Who our services help</a:t>
            </a:r>
          </a:p>
        </p:txBody>
      </p:sp>
    </p:spTree>
    <p:extLst>
      <p:ext uri="{BB962C8B-B14F-4D97-AF65-F5344CB8AC3E}">
        <p14:creationId xmlns:p14="http://schemas.microsoft.com/office/powerpoint/2010/main" val="402143525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roner-i services">
    <p:bg>
      <p:bgPr>
        <a:solidFill>
          <a:srgbClr val="252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FECBB8-5C2E-1336-A155-3EE88486FF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163099" y="1363287"/>
            <a:ext cx="4028902" cy="549471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1475DC0-3EF9-9A7E-0ABF-34C561CA5620}"/>
              </a:ext>
            </a:extLst>
          </p:cNvPr>
          <p:cNvSpPr/>
          <p:nvPr userDrawn="1"/>
        </p:nvSpPr>
        <p:spPr>
          <a:xfrm>
            <a:off x="0" y="0"/>
            <a:ext cx="12192000" cy="1512916"/>
          </a:xfrm>
          <a:prstGeom prst="rect">
            <a:avLst/>
          </a:prstGeom>
          <a:solidFill>
            <a:srgbClr val="1A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9D3EDA96-C4A6-F325-CD67-5F101B8F4B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066" y="1589564"/>
            <a:ext cx="2704274" cy="824609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8415768-2FE5-FFA3-5AD1-62A054CBDD34}"/>
              </a:ext>
            </a:extLst>
          </p:cNvPr>
          <p:cNvCxnSpPr>
            <a:cxnSpLocks/>
          </p:cNvCxnSpPr>
          <p:nvPr userDrawn="1"/>
        </p:nvCxnSpPr>
        <p:spPr>
          <a:xfrm>
            <a:off x="1111849" y="4047522"/>
            <a:ext cx="6089051" cy="0"/>
          </a:xfrm>
          <a:prstGeom prst="line">
            <a:avLst/>
          </a:prstGeom>
          <a:ln w="28575">
            <a:solidFill>
              <a:srgbClr val="E0D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B0AF1D7-601B-8F88-78E5-15BFC83802D6}"/>
              </a:ext>
            </a:extLst>
          </p:cNvPr>
          <p:cNvCxnSpPr/>
          <p:nvPr userDrawn="1"/>
        </p:nvCxnSpPr>
        <p:spPr>
          <a:xfrm flipV="1">
            <a:off x="3921709" y="3570116"/>
            <a:ext cx="0" cy="463827"/>
          </a:xfrm>
          <a:prstGeom prst="line">
            <a:avLst/>
          </a:prstGeom>
          <a:ln w="28575">
            <a:solidFill>
              <a:srgbClr val="E0D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B5C518F-82B7-147A-2490-50E0074F2892}"/>
              </a:ext>
            </a:extLst>
          </p:cNvPr>
          <p:cNvCxnSpPr/>
          <p:nvPr userDrawn="1"/>
        </p:nvCxnSpPr>
        <p:spPr>
          <a:xfrm flipV="1">
            <a:off x="4776578" y="4047522"/>
            <a:ext cx="0" cy="463827"/>
          </a:xfrm>
          <a:prstGeom prst="line">
            <a:avLst/>
          </a:prstGeom>
          <a:ln w="28575">
            <a:solidFill>
              <a:srgbClr val="E0D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A266885-0E08-D6FB-A754-A52E50768BE1}"/>
              </a:ext>
            </a:extLst>
          </p:cNvPr>
          <p:cNvCxnSpPr/>
          <p:nvPr userDrawn="1"/>
        </p:nvCxnSpPr>
        <p:spPr>
          <a:xfrm flipV="1">
            <a:off x="3543090" y="4034820"/>
            <a:ext cx="0" cy="463827"/>
          </a:xfrm>
          <a:prstGeom prst="line">
            <a:avLst/>
          </a:prstGeom>
          <a:ln w="28575">
            <a:solidFill>
              <a:srgbClr val="E0D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27B1B00-29E7-BBBB-070C-4CDB0B7BFA9B}"/>
              </a:ext>
            </a:extLst>
          </p:cNvPr>
          <p:cNvCxnSpPr/>
          <p:nvPr userDrawn="1"/>
        </p:nvCxnSpPr>
        <p:spPr>
          <a:xfrm flipV="1">
            <a:off x="2309885" y="4034821"/>
            <a:ext cx="0" cy="463827"/>
          </a:xfrm>
          <a:prstGeom prst="line">
            <a:avLst/>
          </a:prstGeom>
          <a:ln w="28575">
            <a:solidFill>
              <a:srgbClr val="E0D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E5BBF13-CF33-A023-BF27-BC3029EE721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11849" y="4034821"/>
            <a:ext cx="0" cy="463826"/>
          </a:xfrm>
          <a:prstGeom prst="line">
            <a:avLst/>
          </a:prstGeom>
          <a:ln w="28575">
            <a:solidFill>
              <a:srgbClr val="E0D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7703CC4-8969-6ECA-30EB-00929140EDA5}"/>
              </a:ext>
            </a:extLst>
          </p:cNvPr>
          <p:cNvCxnSpPr/>
          <p:nvPr userDrawn="1"/>
        </p:nvCxnSpPr>
        <p:spPr>
          <a:xfrm flipV="1">
            <a:off x="5982875" y="4047522"/>
            <a:ext cx="0" cy="463827"/>
          </a:xfrm>
          <a:prstGeom prst="line">
            <a:avLst/>
          </a:prstGeom>
          <a:ln w="28575">
            <a:solidFill>
              <a:srgbClr val="E0D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30FC28F-30D0-4930-3F64-2B97755E71F1}"/>
              </a:ext>
            </a:extLst>
          </p:cNvPr>
          <p:cNvCxnSpPr>
            <a:cxnSpLocks/>
          </p:cNvCxnSpPr>
          <p:nvPr userDrawn="1"/>
        </p:nvCxnSpPr>
        <p:spPr>
          <a:xfrm flipV="1">
            <a:off x="7197244" y="4033236"/>
            <a:ext cx="0" cy="463828"/>
          </a:xfrm>
          <a:prstGeom prst="line">
            <a:avLst/>
          </a:prstGeom>
          <a:ln w="28575">
            <a:solidFill>
              <a:srgbClr val="E0D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605F7C9-E3D5-F0D5-694B-D927FD8AF7D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11849" y="4972876"/>
            <a:ext cx="0" cy="816175"/>
          </a:xfrm>
          <a:prstGeom prst="line">
            <a:avLst/>
          </a:prstGeom>
          <a:ln w="28575">
            <a:solidFill>
              <a:srgbClr val="E3DD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08CCDF3-46A1-4667-6A91-A3D2F9160490}"/>
              </a:ext>
            </a:extLst>
          </p:cNvPr>
          <p:cNvCxnSpPr>
            <a:cxnSpLocks/>
          </p:cNvCxnSpPr>
          <p:nvPr userDrawn="1"/>
        </p:nvCxnSpPr>
        <p:spPr>
          <a:xfrm>
            <a:off x="1097561" y="5789051"/>
            <a:ext cx="2388354" cy="0"/>
          </a:xfrm>
          <a:prstGeom prst="line">
            <a:avLst/>
          </a:prstGeom>
          <a:ln w="28575">
            <a:solidFill>
              <a:srgbClr val="E3DD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88C67072-B759-3A8E-F454-EA6B047BC520}"/>
              </a:ext>
            </a:extLst>
          </p:cNvPr>
          <p:cNvSpPr/>
          <p:nvPr userDrawn="1"/>
        </p:nvSpPr>
        <p:spPr>
          <a:xfrm>
            <a:off x="2935919" y="2968242"/>
            <a:ext cx="2066465" cy="721816"/>
          </a:xfrm>
          <a:prstGeom prst="rect">
            <a:avLst/>
          </a:prstGeom>
          <a:solidFill>
            <a:srgbClr val="E0D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1A2233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Directors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CF2D0BA-AB76-584F-2F5B-3D2C59D93CB5}"/>
              </a:ext>
            </a:extLst>
          </p:cNvPr>
          <p:cNvSpPr/>
          <p:nvPr userDrawn="1"/>
        </p:nvSpPr>
        <p:spPr>
          <a:xfrm>
            <a:off x="688182" y="4393504"/>
            <a:ext cx="878825" cy="628883"/>
          </a:xfrm>
          <a:prstGeom prst="rect">
            <a:avLst/>
          </a:prstGeom>
          <a:solidFill>
            <a:srgbClr val="E3DD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srgbClr val="1A2233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HS Manager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5A3F2AD-E247-1707-9B23-1ACE3DD1EA11}"/>
              </a:ext>
            </a:extLst>
          </p:cNvPr>
          <p:cNvSpPr/>
          <p:nvPr userDrawn="1"/>
        </p:nvSpPr>
        <p:spPr>
          <a:xfrm>
            <a:off x="1877018" y="4393503"/>
            <a:ext cx="878825" cy="628883"/>
          </a:xfrm>
          <a:prstGeom prst="rect">
            <a:avLst/>
          </a:prstGeom>
          <a:solidFill>
            <a:srgbClr val="E3DD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srgbClr val="1A2233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HR Manager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DAA701D-6EDB-070E-26CE-E7A976EFD1A6}"/>
              </a:ext>
            </a:extLst>
          </p:cNvPr>
          <p:cNvSpPr/>
          <p:nvPr userDrawn="1"/>
        </p:nvSpPr>
        <p:spPr>
          <a:xfrm>
            <a:off x="3090326" y="4393503"/>
            <a:ext cx="878825" cy="628883"/>
          </a:xfrm>
          <a:prstGeom prst="rect">
            <a:avLst/>
          </a:prstGeom>
          <a:solidFill>
            <a:srgbClr val="E3DD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srgbClr val="1A2233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Finance Manager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F213EDC-2033-64E8-4CAB-CB78AF18ABF6}"/>
              </a:ext>
            </a:extLst>
          </p:cNvPr>
          <p:cNvSpPr/>
          <p:nvPr userDrawn="1"/>
        </p:nvSpPr>
        <p:spPr>
          <a:xfrm>
            <a:off x="4316439" y="4393502"/>
            <a:ext cx="878825" cy="628883"/>
          </a:xfrm>
          <a:prstGeom prst="rect">
            <a:avLst/>
          </a:prstGeom>
          <a:solidFill>
            <a:srgbClr val="E3DD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srgbClr val="1A2233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Logistics Manager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2BBA57A-6C55-6056-8E87-E15DB24D925B}"/>
              </a:ext>
            </a:extLst>
          </p:cNvPr>
          <p:cNvSpPr/>
          <p:nvPr userDrawn="1"/>
        </p:nvSpPr>
        <p:spPr>
          <a:xfrm>
            <a:off x="5545847" y="4393502"/>
            <a:ext cx="878825" cy="628883"/>
          </a:xfrm>
          <a:prstGeom prst="rect">
            <a:avLst/>
          </a:prstGeom>
          <a:solidFill>
            <a:srgbClr val="E3DD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srgbClr val="1A2233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Fleet  Manager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9C6DA52-E436-DF8B-F810-74972DCCA8B5}"/>
              </a:ext>
            </a:extLst>
          </p:cNvPr>
          <p:cNvSpPr/>
          <p:nvPr userDrawn="1"/>
        </p:nvSpPr>
        <p:spPr>
          <a:xfrm>
            <a:off x="6745816" y="4393502"/>
            <a:ext cx="878825" cy="628883"/>
          </a:xfrm>
          <a:prstGeom prst="rect">
            <a:avLst/>
          </a:prstGeom>
          <a:solidFill>
            <a:srgbClr val="E3DD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srgbClr val="1A2233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Tax  Manager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F998C1C-29AB-C7AC-A718-931DF3C24D70}"/>
              </a:ext>
            </a:extLst>
          </p:cNvPr>
          <p:cNvSpPr/>
          <p:nvPr userDrawn="1"/>
        </p:nvSpPr>
        <p:spPr>
          <a:xfrm>
            <a:off x="1431060" y="5456021"/>
            <a:ext cx="878825" cy="628883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srgbClr val="1A2233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Environment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C14F4F1-7411-697F-B620-56E699127FBF}"/>
              </a:ext>
            </a:extLst>
          </p:cNvPr>
          <p:cNvSpPr/>
          <p:nvPr userDrawn="1"/>
        </p:nvSpPr>
        <p:spPr>
          <a:xfrm>
            <a:off x="2866784" y="5456020"/>
            <a:ext cx="878825" cy="628883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srgbClr val="1A2233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ESG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E64B398-7CF1-0858-B434-5432B38446D4}"/>
              </a:ext>
            </a:extLst>
          </p:cNvPr>
          <p:cNvSpPr txBox="1"/>
          <p:nvPr userDrawn="1"/>
        </p:nvSpPr>
        <p:spPr>
          <a:xfrm>
            <a:off x="768350" y="514350"/>
            <a:ext cx="10693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200">
                <a:solidFill>
                  <a:schemeClr val="bg1"/>
                </a:solidFill>
                <a:latin typeface="Lora SemiBold" pitchFamily="2" charset="0"/>
              </a:rPr>
              <a:t>The UK’s leading information resource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6619E04-5256-111D-2B7D-AD96EB2C88A2}"/>
              </a:ext>
            </a:extLst>
          </p:cNvPr>
          <p:cNvSpPr txBox="1"/>
          <p:nvPr userDrawn="1"/>
        </p:nvSpPr>
        <p:spPr>
          <a:xfrm>
            <a:off x="2144016" y="2453548"/>
            <a:ext cx="3717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chemeClr val="bg1"/>
                </a:solidFill>
                <a:latin typeface="Lato" panose="020F0502020204030203" pitchFamily="34" charset="0"/>
              </a:rPr>
              <a:t>Who our services help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CA872C-EFD3-0E62-B326-8CFDC28F52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11" y="6417424"/>
            <a:ext cx="1021129" cy="286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71943F-404B-3161-4083-76F2D40A07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2824" y="1961718"/>
            <a:ext cx="1828970" cy="18289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0CE6DA-6E07-E4BE-A201-A233F010048D}"/>
              </a:ext>
            </a:extLst>
          </p:cNvPr>
          <p:cNvSpPr txBox="1"/>
          <p:nvPr userDrawn="1"/>
        </p:nvSpPr>
        <p:spPr>
          <a:xfrm>
            <a:off x="8687653" y="4175999"/>
            <a:ext cx="30732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>
                <a:solidFill>
                  <a:srgbClr val="252E42"/>
                </a:solidFill>
                <a:latin typeface="Lato" panose="020F0502020204030203" pitchFamily="34" charset="0"/>
              </a:rPr>
              <a:t>Earning a Platinum Service Award, </a:t>
            </a:r>
            <a:br>
              <a:rPr lang="en-GB" sz="1300">
                <a:solidFill>
                  <a:srgbClr val="252E42"/>
                </a:solidFill>
                <a:latin typeface="Lato" panose="020F0502020204030203" pitchFamily="34" charset="0"/>
              </a:rPr>
            </a:br>
            <a:r>
              <a:rPr lang="en-GB" sz="1300">
                <a:solidFill>
                  <a:srgbClr val="252E42"/>
                </a:solidFill>
                <a:latin typeface="Lato" panose="020F0502020204030203" pitchFamily="34" charset="0"/>
              </a:rPr>
              <a:t>a business must have won at least a Gold award for three consecutive years. </a:t>
            </a:r>
            <a:br>
              <a:rPr lang="en-GB" sz="1300">
                <a:solidFill>
                  <a:srgbClr val="252E42"/>
                </a:solidFill>
                <a:latin typeface="Lato" panose="020F0502020204030203" pitchFamily="34" charset="0"/>
              </a:rPr>
            </a:br>
            <a:br>
              <a:rPr lang="en-GB" sz="1300">
                <a:solidFill>
                  <a:srgbClr val="252E42"/>
                </a:solidFill>
                <a:latin typeface="Lato" panose="020F0502020204030203" pitchFamily="34" charset="0"/>
              </a:rPr>
            </a:br>
            <a:r>
              <a:rPr lang="en-GB" sz="1300">
                <a:solidFill>
                  <a:srgbClr val="252E42"/>
                </a:solidFill>
                <a:latin typeface="Lato" panose="020F0502020204030203" pitchFamily="34" charset="0"/>
              </a:rPr>
              <a:t>Being awarded again and again gives </a:t>
            </a:r>
            <a:br>
              <a:rPr lang="en-GB" sz="1300">
                <a:solidFill>
                  <a:srgbClr val="252E42"/>
                </a:solidFill>
                <a:latin typeface="Lato" panose="020F0502020204030203" pitchFamily="34" charset="0"/>
              </a:rPr>
            </a:br>
            <a:r>
              <a:rPr lang="en-GB" sz="1300">
                <a:solidFill>
                  <a:srgbClr val="252E42"/>
                </a:solidFill>
                <a:latin typeface="Lato" panose="020F0502020204030203" pitchFamily="34" charset="0"/>
              </a:rPr>
              <a:t>us a great sense of satisfaction. And it is with great pride that we accept the highest accolade from Feefo.</a:t>
            </a:r>
          </a:p>
        </p:txBody>
      </p:sp>
    </p:spTree>
    <p:extLst>
      <p:ext uri="{BB962C8B-B14F-4D97-AF65-F5344CB8AC3E}">
        <p14:creationId xmlns:p14="http://schemas.microsoft.com/office/powerpoint/2010/main" val="332675580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Naviga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45E831-E4A8-844F-63CD-D887BA2A48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362832" y="6561438"/>
            <a:ext cx="1519882" cy="2965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2664BE-B37F-07D8-0760-CCF4C6BD4711}"/>
              </a:ext>
            </a:extLst>
          </p:cNvPr>
          <p:cNvSpPr>
            <a:spLocks/>
          </p:cNvSpPr>
          <p:nvPr userDrawn="1"/>
        </p:nvSpPr>
        <p:spPr>
          <a:xfrm>
            <a:off x="8482914" y="0"/>
            <a:ext cx="3709086" cy="6907427"/>
          </a:xfrm>
          <a:prstGeom prst="rect">
            <a:avLst/>
          </a:prstGeom>
          <a:solidFill>
            <a:srgbClr val="1A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EA4848-BE01-2AC4-3AF3-B2922388C8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03" y="1371600"/>
            <a:ext cx="7311400" cy="2599724"/>
          </a:xfrm>
        </p:spPr>
        <p:txBody>
          <a:bodyPr/>
          <a:lstStyle>
            <a:lvl1pPr>
              <a:defRPr>
                <a:solidFill>
                  <a:srgbClr val="1A2233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2BAF1-9FCE-0363-6AE0-9CC4DC272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11" y="6417424"/>
            <a:ext cx="1021130" cy="286423"/>
          </a:xfrm>
          <a:prstGeom prst="rect">
            <a:avLst/>
          </a:prstGeom>
        </p:spPr>
      </p:pic>
      <p:pic>
        <p:nvPicPr>
          <p:cNvPr id="11" name="Picture 10" descr="Hands on a keyboard&#10;&#10;Description automatically generated with low confidence">
            <a:extLst>
              <a:ext uri="{FF2B5EF4-FFF2-40B4-BE49-F238E27FC236}">
                <a16:creationId xmlns:a16="http://schemas.microsoft.com/office/drawing/2014/main" id="{26B29A6E-CDCF-9232-FEF7-AF72E1CCA0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7" b="6683"/>
          <a:stretch/>
        </p:blipFill>
        <p:spPr>
          <a:xfrm>
            <a:off x="-129384" y="4357272"/>
            <a:ext cx="8612298" cy="2500728"/>
          </a:xfrm>
          <a:prstGeom prst="rect">
            <a:avLst/>
          </a:prstGeom>
        </p:spPr>
      </p:pic>
      <p:pic>
        <p:nvPicPr>
          <p:cNvPr id="31" name="Picture 30" descr="Text&#10;&#10;Description automatically generated with medium confidence">
            <a:extLst>
              <a:ext uri="{FF2B5EF4-FFF2-40B4-BE49-F238E27FC236}">
                <a16:creationId xmlns:a16="http://schemas.microsoft.com/office/drawing/2014/main" id="{FCCA2AF9-B927-656C-C829-80C820E1B1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77" y="474736"/>
            <a:ext cx="1851430" cy="58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408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27ED78-B7BE-0A25-0D8B-C4A88CAD8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5DCD2-1646-C5A4-BE0C-007EFE3DC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DC2D1-0F8E-1658-988B-EE599AE3CC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E8F94-9724-4ED7-879E-1F96263B57BE}" type="datetimeFigureOut">
              <a:rPr lang="en-GB" smtClean="0"/>
              <a:t>20/05/2025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5B5A4-59B2-CA3E-0EA2-5AC4B6EB27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759C5-95D8-78C1-4898-6AC77A73D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EC89F-C55A-46D7-B6E5-0B63291300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016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3" r:id="rId2"/>
    <p:sldLayoutId id="2147483681" r:id="rId3"/>
    <p:sldLayoutId id="2147483683" r:id="rId4"/>
    <p:sldLayoutId id="2147483685" r:id="rId5"/>
    <p:sldLayoutId id="2147483689" r:id="rId6"/>
    <p:sldLayoutId id="2147483691" r:id="rId7"/>
    <p:sldLayoutId id="2147483694" r:id="rId8"/>
    <p:sldLayoutId id="2147483664" r:id="rId9"/>
    <p:sldLayoutId id="2147483682" r:id="rId10"/>
    <p:sldLayoutId id="2147483684" r:id="rId11"/>
    <p:sldLayoutId id="2147483686" r:id="rId12"/>
    <p:sldLayoutId id="2147483690" r:id="rId13"/>
    <p:sldLayoutId id="2147483695" r:id="rId14"/>
    <p:sldLayoutId id="2147483665" r:id="rId15"/>
    <p:sldLayoutId id="2147483670" r:id="rId16"/>
    <p:sldLayoutId id="2147483668" r:id="rId17"/>
    <p:sldLayoutId id="2147483669" r:id="rId18"/>
    <p:sldLayoutId id="2147483661" r:id="rId19"/>
    <p:sldLayoutId id="2147483660" r:id="rId20"/>
    <p:sldLayoutId id="2147483671" r:id="rId21"/>
    <p:sldLayoutId id="2147483680" r:id="rId22"/>
    <p:sldLayoutId id="2147483672" r:id="rId23"/>
    <p:sldLayoutId id="2147483673" r:id="rId24"/>
    <p:sldLayoutId id="2147483674" r:id="rId25"/>
    <p:sldLayoutId id="2147483675" r:id="rId26"/>
    <p:sldLayoutId id="2147483688" r:id="rId27"/>
    <p:sldLayoutId id="2147483676" r:id="rId28"/>
    <p:sldLayoutId id="2147483678" r:id="rId29"/>
    <p:sldLayoutId id="2147483677" r:id="rId30"/>
    <p:sldLayoutId id="2147483679" r:id="rId31"/>
    <p:sldLayoutId id="2147483687" r:id="rId32"/>
    <p:sldLayoutId id="2147483662" r:id="rId33"/>
    <p:sldLayoutId id="2147483692" r:id="rId34"/>
    <p:sldLayoutId id="2147483654" r:id="rId35"/>
    <p:sldLayoutId id="2147483655" r:id="rId36"/>
    <p:sldLayoutId id="2147483656" r:id="rId37"/>
    <p:sldLayoutId id="2147483657" r:id="rId38"/>
    <p:sldLayoutId id="2147483658" r:id="rId39"/>
    <p:sldLayoutId id="2147483659" r:id="rId40"/>
    <p:sldLayoutId id="2147483693" r:id="rId41"/>
    <p:sldLayoutId id="2147483696" r:id="rId4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kern="1200" spc="-150">
          <a:solidFill>
            <a:schemeClr val="tx1"/>
          </a:solidFill>
          <a:latin typeface="Lora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0D383"/>
        </a:buClr>
        <a:buSzPct val="70000"/>
        <a:buFont typeface="Wingdings" panose="05000000000000000000" pitchFamily="2" charset="2"/>
        <a:buChar char=""/>
        <a:defRPr sz="24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0D383"/>
        </a:buClr>
        <a:buSzPct val="70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0D383"/>
        </a:buClr>
        <a:buSzPct val="70000"/>
        <a:buFont typeface="Wingdings" panose="05000000000000000000" pitchFamily="2" charset="2"/>
        <a:buChar char="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0D383"/>
        </a:buClr>
        <a:buSzPct val="70000"/>
        <a:buFont typeface="Wingdings" panose="05000000000000000000" pitchFamily="2" charset="2"/>
        <a:buChar char=""/>
        <a:defRPr sz="16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0D383"/>
        </a:buClr>
        <a:buSzPct val="70000"/>
        <a:buFont typeface="Wingdings" panose="05000000000000000000" pitchFamily="2" charset="2"/>
        <a:buChar char=""/>
        <a:defRPr sz="16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15C84F64-2540-60A3-09BD-094F41E5D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Property Ownership and tax issues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8A7CDB1-71D1-7E1F-E6DD-354F1AADB5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21</a:t>
            </a:r>
            <a:r>
              <a:rPr lang="en-GB" baseline="30000" dirty="0"/>
              <a:t>st</a:t>
            </a:r>
            <a:r>
              <a:rPr lang="en-GB" dirty="0"/>
              <a:t> May 2025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E36155D-B7B5-62AD-A118-F04C5B5030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11:00am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B39B0-5A35-9F07-BDD5-138CA5EE2F69}"/>
              </a:ext>
            </a:extLst>
          </p:cNvPr>
          <p:cNvSpPr txBox="1"/>
          <p:nvPr/>
        </p:nvSpPr>
        <p:spPr>
          <a:xfrm>
            <a:off x="9737570" y="2440101"/>
            <a:ext cx="19532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600" i="1" dirty="0">
                <a:solidFill>
                  <a:sysClr val="window" lastClr="FFFFFF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</a:t>
            </a:r>
            <a:r>
              <a:rPr kumimoji="0" lang="en-GB" sz="1600" b="0" i="1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ith</a:t>
            </a:r>
            <a:r>
              <a:rPr lang="en-GB" sz="1600" i="1" dirty="0">
                <a:solidFill>
                  <a:sysClr val="window" lastClr="FFFFFF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: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Patrick O’Brien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800" i="1" dirty="0">
                <a:solidFill>
                  <a:sysClr val="window" lastClr="FFFFFF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Commercial Tax Manager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8923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C7CE2-B9B9-88EF-018C-09A46E0F8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D0264E-0F00-56A6-1D5B-451641AAB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Tax implications of transferring ownership between spouses/civil partnerships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939384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C53BD-E788-BFFA-E7B8-DC66BD159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78ABC5-037F-1517-77A4-4AF91512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Tax implications of transferring ownership between spouses/civil partnerships</a:t>
            </a:r>
            <a:br>
              <a:rPr lang="en-GB" dirty="0"/>
            </a:b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A0BEDB-F1E3-2F35-4474-ACE64D501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CGT – No loss/No gain – HMRC ref: CG22200</a:t>
            </a:r>
          </a:p>
          <a:p>
            <a:r>
              <a:rPr lang="en-GB" dirty="0"/>
              <a:t>SDLT – If no consideration given, exempt from SDLT – SDLTM00530 &amp; SDLTM09820</a:t>
            </a:r>
          </a:p>
          <a:p>
            <a:r>
              <a:rPr lang="en-GB" dirty="0"/>
              <a:t>IHT – Exempt – IHTM11031</a:t>
            </a:r>
          </a:p>
          <a:p>
            <a:r>
              <a:rPr lang="en-GB" dirty="0"/>
              <a:t>Income Tax – Automatically treated as 50/50 by default – PIM1030 </a:t>
            </a:r>
          </a:p>
          <a:p>
            <a:r>
              <a:rPr lang="en-GB" dirty="0"/>
              <a:t>Income Tax – changes to the default position – prepare and submit a form 17 to HMRC – See TSEM9800 for a detailed overview of the rules</a:t>
            </a:r>
          </a:p>
          <a:p>
            <a:r>
              <a:rPr lang="en-GB" dirty="0"/>
              <a:t>When changing the property ownership always seek legal advice</a:t>
            </a:r>
          </a:p>
        </p:txBody>
      </p:sp>
    </p:spTree>
    <p:extLst>
      <p:ext uri="{BB962C8B-B14F-4D97-AF65-F5344CB8AC3E}">
        <p14:creationId xmlns:p14="http://schemas.microsoft.com/office/powerpoint/2010/main" val="90619518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15A53-874B-70F2-19C3-FB48D8831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1042D6-E655-8F03-1324-3B6C238E9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allowable expenses and documentation?</a:t>
            </a:r>
            <a:br>
              <a:rPr lang="en-GB" dirty="0"/>
            </a:b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FFE9A9-D81F-1CDE-45FB-EE135A651BAD}"/>
              </a:ext>
            </a:extLst>
          </p:cNvPr>
          <p:cNvSpPr txBox="1"/>
          <p:nvPr/>
        </p:nvSpPr>
        <p:spPr>
          <a:xfrm>
            <a:off x="3051810" y="3128695"/>
            <a:ext cx="6103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Tax implications of transferring ownership between spouses/civil partnerships</a:t>
            </a:r>
          </a:p>
        </p:txBody>
      </p:sp>
    </p:spTree>
    <p:extLst>
      <p:ext uri="{BB962C8B-B14F-4D97-AF65-F5344CB8AC3E}">
        <p14:creationId xmlns:p14="http://schemas.microsoft.com/office/powerpoint/2010/main" val="395716489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9B16D-6E56-9A76-356C-642973987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5AF9CD-54BA-67E0-0950-D8C32CE29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Rental expenses</a:t>
            </a:r>
            <a:br>
              <a:rPr lang="en-GB" dirty="0"/>
            </a:b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3D26F3-BD90-CF57-7331-DB51FB7E4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spcAft>
                <a:spcPts val="1500"/>
              </a:spcAft>
              <a:buNone/>
            </a:pPr>
            <a:r>
              <a:rPr lang="en-GB" dirty="0"/>
              <a:t>Broadly speaking, in calculating property business profits a customer can deduct business expenses so long as they are:</a:t>
            </a:r>
          </a:p>
          <a:p>
            <a:pPr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GB" dirty="0"/>
              <a:t>incurred wholly and exclusively for business purposes,</a:t>
            </a:r>
          </a:p>
          <a:p>
            <a:pPr algn="l">
              <a:spcAft>
                <a:spcPts val="1500"/>
              </a:spcAft>
              <a:buNone/>
            </a:pPr>
            <a:r>
              <a:rPr lang="en-GB" dirty="0"/>
              <a:t>and</a:t>
            </a:r>
          </a:p>
          <a:p>
            <a:pPr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GB" dirty="0"/>
              <a:t>not of a capital nature.</a:t>
            </a:r>
          </a:p>
          <a:p>
            <a:r>
              <a:rPr lang="en-GB" dirty="0"/>
              <a:t>Deductions, evidence and dual purpose – see detailed guidance at PIM2010</a:t>
            </a:r>
          </a:p>
          <a:p>
            <a:r>
              <a:rPr lang="en-GB" dirty="0"/>
              <a:t>Cash basis for landlords: capital expenditure – See PIM1095 </a:t>
            </a:r>
          </a:p>
          <a:p>
            <a:r>
              <a:rPr lang="en-GB" dirty="0"/>
              <a:t>Capital/revenue divide – See BIM35001</a:t>
            </a:r>
          </a:p>
          <a:p>
            <a:r>
              <a:rPr lang="en-GB"/>
              <a:t>Atherton v British Insulated and Helsby Cables Ltd [1925] 10TC155 – See BIM35010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859370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8F457-FE82-7514-EF32-CEC995057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2C2778-310C-78D6-440D-AAD508624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Interest and Finance costs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E9C3B5-0120-44A5-2C10-E74ABA437805}"/>
              </a:ext>
            </a:extLst>
          </p:cNvPr>
          <p:cNvSpPr txBox="1"/>
          <p:nvPr/>
        </p:nvSpPr>
        <p:spPr>
          <a:xfrm>
            <a:off x="3051810" y="3128695"/>
            <a:ext cx="6103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Tax implications of transferring ownership between spouses/civil partnerships</a:t>
            </a:r>
          </a:p>
        </p:txBody>
      </p:sp>
    </p:spTree>
    <p:extLst>
      <p:ext uri="{BB962C8B-B14F-4D97-AF65-F5344CB8AC3E}">
        <p14:creationId xmlns:p14="http://schemas.microsoft.com/office/powerpoint/2010/main" val="1666730932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AEFB5-B418-0A17-9866-BB5D42F51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E550FA-6A5E-1A6E-FF5E-F531016E5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Interest and Finance costs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724F57-D55F-C921-BA87-6512C7D39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There two-stage process to achieve the intended result in relevant cases – a restriction on the amount of deductible interest, and a tax reduction (limited to basic rate tax) for all such non-deductible interest.</a:t>
            </a:r>
          </a:p>
          <a:p>
            <a:r>
              <a:rPr lang="en-GB" sz="1800" dirty="0"/>
              <a:t>The restrictions apply to what the legislation terms a ‘dwelling-related loan’.  This means any amount borrowed for the purposes of a property business, to the extent to which both of the following apply:</a:t>
            </a:r>
          </a:p>
          <a:p>
            <a:pPr lvl="1"/>
            <a:r>
              <a:rPr lang="en-GB" sz="1600" dirty="0"/>
              <a:t>The business consists of receiving rental income from a dwelling-house, and</a:t>
            </a:r>
          </a:p>
          <a:p>
            <a:pPr lvl="1"/>
            <a:r>
              <a:rPr lang="en-GB" sz="1600" dirty="0"/>
              <a:t>The loan amount is used for that part of the business</a:t>
            </a:r>
          </a:p>
          <a:p>
            <a:r>
              <a:rPr lang="en-GB" sz="1800" dirty="0"/>
              <a:t>A loan will be regarded as being for the purposes of a relevant property business if it is for the acquisition, construction or adaptation of the dwelling-house in question</a:t>
            </a:r>
          </a:p>
          <a:p>
            <a:r>
              <a:rPr lang="en-GB" sz="1800" dirty="0"/>
              <a:t>Any incidental costs incurred in obtaining the loan.  This includes items such as fees or commission payments, but would exclude, for instance, exchange rate losses on a loan taken out in a currency other than sterling</a:t>
            </a:r>
          </a:p>
          <a:p>
            <a:r>
              <a:rPr lang="en-GB" sz="1800" dirty="0"/>
              <a:t>See detailed guidance at PIM2054</a:t>
            </a: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35399088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24B11-FE9F-3C95-4C3E-DF39D7C1D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40A69F-4090-D0B2-B69F-5C032838F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Furnished Holiday Lettings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E53845-3497-A9E3-1FFC-FE0581ACDF10}"/>
              </a:ext>
            </a:extLst>
          </p:cNvPr>
          <p:cNvSpPr txBox="1"/>
          <p:nvPr/>
        </p:nvSpPr>
        <p:spPr>
          <a:xfrm>
            <a:off x="3051810" y="3128695"/>
            <a:ext cx="6103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Tax implications of transferring ownership between spouses/civil partnerships</a:t>
            </a:r>
          </a:p>
        </p:txBody>
      </p:sp>
    </p:spTree>
    <p:extLst>
      <p:ext uri="{BB962C8B-B14F-4D97-AF65-F5344CB8AC3E}">
        <p14:creationId xmlns:p14="http://schemas.microsoft.com/office/powerpoint/2010/main" val="8374173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C0392-D630-BE3B-0173-2540A39BB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112EB0-762C-51B8-262C-5E75FBAD7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Furnished Holiday Lettings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A25810-AF6B-7564-0C92-DC66B095E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With effect from 6th April 2025 changes introduced in the Autumn Statement 2024 removed the specific tax treatment and separate reporting requirements for FHLs.</a:t>
            </a:r>
          </a:p>
          <a:p>
            <a:r>
              <a:rPr lang="en-GB" sz="1800" dirty="0"/>
              <a:t>Affects individuals, corporates, and trusts who operate or sell furnished holiday lettings (FHLs) accommodation.</a:t>
            </a:r>
          </a:p>
          <a:p>
            <a:r>
              <a:rPr lang="en-GB" sz="1800" dirty="0"/>
              <a:t>The change has removed the tax advantages that furnished holiday let landlords have received over other property businesses in 4 key areas by:</a:t>
            </a:r>
          </a:p>
          <a:p>
            <a:pPr lvl="1"/>
            <a:r>
              <a:rPr lang="en-GB" sz="1600" dirty="0"/>
              <a:t>applying the finance cost restriction rules so that loan interest will be restricted to basic rate for Income Tax</a:t>
            </a:r>
          </a:p>
          <a:p>
            <a:pPr lvl="1"/>
            <a:r>
              <a:rPr lang="en-GB" sz="1600" dirty="0"/>
              <a:t>removing capital allowances rules for new expenditure and allowing replacement of domestic items relief</a:t>
            </a:r>
          </a:p>
          <a:p>
            <a:pPr lvl="1"/>
            <a:r>
              <a:rPr lang="en-GB" sz="1600" dirty="0"/>
              <a:t>withdrawing access to reliefs from taxes on chargeable gains for trading business assets</a:t>
            </a:r>
          </a:p>
          <a:p>
            <a:pPr lvl="1"/>
            <a:r>
              <a:rPr lang="en-GB" sz="1600" dirty="0"/>
              <a:t>no longer including this income within relevant UK earnings when calculating maximum pension relief</a:t>
            </a:r>
          </a:p>
          <a:p>
            <a:r>
              <a:rPr lang="en-GB" sz="1800" dirty="0"/>
              <a:t>After repeal, former furnished holiday let properties will form part of the person’s UK or overseas property business and be subject to the same rules as non-furnished holiday let property businesses</a:t>
            </a:r>
          </a:p>
          <a:p>
            <a:r>
              <a:rPr lang="en-GB" sz="1800" dirty="0"/>
              <a:t>See - https://www.gov.uk/government/publications/furnished-holiday-lettings-tax-regime-abolition/abolition-of-the-furnished-holiday-lettings-tax-regime</a:t>
            </a:r>
          </a:p>
        </p:txBody>
      </p:sp>
    </p:spTree>
    <p:extLst>
      <p:ext uri="{BB962C8B-B14F-4D97-AF65-F5344CB8AC3E}">
        <p14:creationId xmlns:p14="http://schemas.microsoft.com/office/powerpoint/2010/main" val="3986134540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294B6-8AD1-2BD2-6C71-C0C111767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A3334A-97CE-E152-4B5C-F37966861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386370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4CE91F-05DF-53E8-5199-867213CC2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75480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3A044F-C671-18DD-4542-D75C87946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4F45E8-0332-C00F-D4A7-E6A2E868FD4B}"/>
              </a:ext>
            </a:extLst>
          </p:cNvPr>
          <p:cNvSpPr txBox="1"/>
          <p:nvPr/>
        </p:nvSpPr>
        <p:spPr>
          <a:xfrm>
            <a:off x="9144000" y="3078772"/>
            <a:ext cx="26209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600" i="1">
                <a:solidFill>
                  <a:sysClr val="window" lastClr="FFFFFF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</a:t>
            </a:r>
            <a:r>
              <a:rPr kumimoji="0" lang="en-GB" sz="1600" b="0" i="1" u="none" strike="noStrike" kern="1200" cap="none" spc="0" normalizeH="0" baseline="0" noProof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ith</a:t>
            </a:r>
            <a:r>
              <a:rPr lang="en-GB" sz="1600" i="1">
                <a:solidFill>
                  <a:sysClr val="window" lastClr="FFFFFF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:</a:t>
            </a:r>
            <a:b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Speaker Name</a:t>
            </a: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800" i="1">
                <a:solidFill>
                  <a:sysClr val="window" lastClr="FFFFFF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Speaker’s job title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182049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330695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479015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DF773-BBE1-A3C4-DA43-C0283DDD0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Should you own property personally or through a company?</a:t>
            </a:r>
          </a:p>
          <a:p>
            <a:r>
              <a:rPr lang="en-GB" dirty="0"/>
              <a:t>Incorporating a property portfolio</a:t>
            </a:r>
          </a:p>
          <a:p>
            <a:r>
              <a:rPr lang="en-GB" dirty="0"/>
              <a:t>CGT deferring the gain – definition of business</a:t>
            </a:r>
          </a:p>
          <a:p>
            <a:r>
              <a:rPr lang="en-GB" dirty="0"/>
              <a:t>Tax implications of transferring ownership between spouses/civil partnerships</a:t>
            </a:r>
          </a:p>
          <a:p>
            <a:r>
              <a:rPr lang="en-GB" dirty="0"/>
              <a:t>What are the allowable expenses and documentation?</a:t>
            </a:r>
          </a:p>
          <a:p>
            <a:r>
              <a:rPr lang="en-GB" dirty="0"/>
              <a:t>Finance Charges and interest relief restrictions</a:t>
            </a:r>
          </a:p>
          <a:p>
            <a:r>
              <a:rPr lang="en-GB" dirty="0"/>
              <a:t>Furnished Holiday Lettings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6552263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01D833-03B7-8DC2-B1C4-C5FE903D2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lvl="0" fontAlgn="auto">
              <a:spcAft>
                <a:spcPts val="0"/>
              </a:spcAft>
              <a:tabLst/>
              <a:defRPr/>
            </a:pPr>
            <a:r>
              <a:rPr lang="en-GB" dirty="0"/>
              <a:t>Owning property personally or through a company?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638312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45B08E-C544-FD0B-66E3-7023A4644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GB" sz="2000" dirty="0"/>
            </a:br>
            <a:br>
              <a:rPr lang="en-GB" sz="2000" dirty="0"/>
            </a:br>
            <a:r>
              <a:rPr lang="en-GB" sz="2000" dirty="0"/>
              <a:t>Own property personally or through a company?</a:t>
            </a:r>
            <a:br>
              <a:rPr lang="en-GB" sz="2000" dirty="0"/>
            </a:b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899BA1-69CA-DA98-6FD2-7681EBD6B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393939"/>
                </a:solidFill>
                <a:effectLst/>
                <a:latin typeface="Arial" panose="020B0604020202020204" pitchFamily="34" charset="0"/>
              </a:rPr>
              <a:t>When advising your clients, you should consider, amongst other things:</a:t>
            </a:r>
          </a:p>
          <a:p>
            <a:pPr lvl="1"/>
            <a:r>
              <a:rPr lang="en-GB" sz="2000" dirty="0">
                <a:solidFill>
                  <a:srgbClr val="393939"/>
                </a:solidFill>
                <a:latin typeface="Arial" panose="020B0604020202020204" pitchFamily="34" charset="0"/>
              </a:rPr>
              <a:t>the level of income the person needs from the business</a:t>
            </a:r>
          </a:p>
          <a:p>
            <a:pPr lvl="1"/>
            <a:r>
              <a:rPr lang="en-GB" sz="2000" dirty="0">
                <a:solidFill>
                  <a:srgbClr val="393939"/>
                </a:solidFill>
                <a:latin typeface="Arial" panose="020B0604020202020204" pitchFamily="34" charset="0"/>
              </a:rPr>
              <a:t>how tax-free allowances can be maximised </a:t>
            </a:r>
          </a:p>
          <a:p>
            <a:pPr lvl="1"/>
            <a:r>
              <a:rPr lang="en-GB" sz="2000" dirty="0">
                <a:solidFill>
                  <a:srgbClr val="393939"/>
                </a:solidFill>
                <a:latin typeface="Arial" panose="020B0604020202020204" pitchFamily="34" charset="0"/>
              </a:rPr>
              <a:t>the individual’s other income </a:t>
            </a:r>
          </a:p>
          <a:p>
            <a:pPr lvl="1"/>
            <a:r>
              <a:rPr lang="en-GB" sz="2000" dirty="0">
                <a:solidFill>
                  <a:srgbClr val="393939"/>
                </a:solidFill>
                <a:latin typeface="Arial" panose="020B0604020202020204" pitchFamily="34" charset="0"/>
              </a:rPr>
              <a:t>other individuals (such as spouses or children) </a:t>
            </a:r>
          </a:p>
          <a:p>
            <a:pPr lvl="1"/>
            <a:r>
              <a:rPr lang="en-GB" sz="2000" dirty="0">
                <a:solidFill>
                  <a:srgbClr val="393939"/>
                </a:solidFill>
                <a:latin typeface="Arial" panose="020B0604020202020204" pitchFamily="34" charset="0"/>
              </a:rPr>
              <a:t>is this business profitable?</a:t>
            </a:r>
          </a:p>
          <a:p>
            <a:pPr lvl="1"/>
            <a:r>
              <a:rPr lang="en-GB" sz="2000" dirty="0">
                <a:solidFill>
                  <a:srgbClr val="393939"/>
                </a:solidFill>
                <a:latin typeface="Arial" panose="020B0604020202020204" pitchFamily="34" charset="0"/>
              </a:rPr>
              <a:t>tax reliefs available to companies</a:t>
            </a:r>
          </a:p>
          <a:p>
            <a:pPr lvl="1"/>
            <a:r>
              <a:rPr lang="en-GB" sz="2000" dirty="0">
                <a:solidFill>
                  <a:srgbClr val="393939"/>
                </a:solidFill>
                <a:latin typeface="Arial" panose="020B0604020202020204" pitchFamily="34" charset="0"/>
              </a:rPr>
              <a:t>tax payment dates</a:t>
            </a:r>
          </a:p>
          <a:p>
            <a:pPr lvl="1"/>
            <a:endParaRPr lang="en-GB" sz="2000" dirty="0">
              <a:solidFill>
                <a:srgbClr val="393939"/>
              </a:solidFill>
              <a:latin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GB" sz="2000" dirty="0">
                <a:solidFill>
                  <a:srgbClr val="393939"/>
                </a:solidFill>
                <a:latin typeface="Arial" panose="020B0604020202020204" pitchFamily="34" charset="0"/>
              </a:rPr>
              <a:t>Recommendations – careful remuneration planning is needed to maximise any tax efficiency.</a:t>
            </a:r>
          </a:p>
        </p:txBody>
      </p:sp>
    </p:spTree>
    <p:extLst>
      <p:ext uri="{BB962C8B-B14F-4D97-AF65-F5344CB8AC3E}">
        <p14:creationId xmlns:p14="http://schemas.microsoft.com/office/powerpoint/2010/main" val="102084993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ED708-94A3-330B-B31A-F9FFC523F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E30B79-FC7A-FD4C-397A-5E3FB91A4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Incorporating a property portfolio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0461594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15BAA-38F7-F9FB-93B3-246FA35BC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6E720F-1759-E59C-C532-DA79C871D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Incorporating a property portfolio</a:t>
            </a:r>
            <a:br>
              <a:rPr lang="en-GB" dirty="0"/>
            </a:b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43EDC3-4A0B-6EEE-5D2D-9811B5144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CGT – Incorporation relief – S.162 TCGA 1992 - the property portfolio constitutes a business –</a:t>
            </a:r>
          </a:p>
          <a:p>
            <a:r>
              <a:rPr lang="en-GB" dirty="0"/>
              <a:t>Capital allowances – both parties can elect for the relevant assets to be transferred at TWDV</a:t>
            </a:r>
          </a:p>
          <a:p>
            <a:r>
              <a:rPr lang="en-GB" dirty="0"/>
              <a:t>Restrictions in claiming AIA or FYA for the seller and buyer</a:t>
            </a:r>
          </a:p>
          <a:p>
            <a:r>
              <a:rPr lang="en-GB" dirty="0"/>
              <a:t>Commercial properties still able to claim S&amp;BA – ensure that an allowance statement is made</a:t>
            </a:r>
          </a:p>
          <a:p>
            <a:r>
              <a:rPr lang="en-GB" dirty="0"/>
              <a:t>Stamp Taxes – Individual landlords – Company will pay SDLT on the MV &amp; consideration given – SDLTM30220</a:t>
            </a:r>
          </a:p>
          <a:p>
            <a:r>
              <a:rPr lang="en-GB" dirty="0"/>
              <a:t>Stamp Taxes – Partnerships – It is possible to reduce chargeable consideration to NIL –Sum of the </a:t>
            </a:r>
            <a:r>
              <a:rPr lang="en-GB"/>
              <a:t>Lower Proportions </a:t>
            </a:r>
            <a:r>
              <a:rPr lang="en-GB" dirty="0"/>
              <a:t>- SDLTM34160</a:t>
            </a:r>
          </a:p>
          <a:p>
            <a:r>
              <a:rPr lang="en-GB" dirty="0"/>
              <a:t>Stamp Taxes on the issue of shares – no SD as the company is creating new equity rather than transferring an asset that already exists</a:t>
            </a:r>
          </a:p>
          <a:p>
            <a:r>
              <a:rPr lang="en-GB" dirty="0"/>
              <a:t>VAT – take advice as the rules are complex </a:t>
            </a:r>
          </a:p>
        </p:txBody>
      </p:sp>
    </p:spTree>
    <p:extLst>
      <p:ext uri="{BB962C8B-B14F-4D97-AF65-F5344CB8AC3E}">
        <p14:creationId xmlns:p14="http://schemas.microsoft.com/office/powerpoint/2010/main" val="77221692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7BAEB-890E-01DD-E6F1-3A1B0133A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855E20-5691-7414-F234-39E371B82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CGT – deferring the gain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2154B9-9910-8587-34CE-6A74EC688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Business is not defined for the purposes of Capital Gains Tax</a:t>
            </a:r>
          </a:p>
          <a:p>
            <a:r>
              <a:rPr lang="en-GB" sz="2100" dirty="0"/>
              <a:t>Business includes a trade, but the terms “trade” and “business” are not synonymous</a:t>
            </a:r>
          </a:p>
          <a:p>
            <a:r>
              <a:rPr lang="en-GB" sz="2100" dirty="0"/>
              <a:t>Not easy to draw the line – see American Leaf Blending </a:t>
            </a:r>
            <a:r>
              <a:rPr lang="en-GB" sz="2100" dirty="0" err="1"/>
              <a:t>COSdn</a:t>
            </a:r>
            <a:r>
              <a:rPr lang="en-GB" sz="2100" dirty="0"/>
              <a:t> </a:t>
            </a:r>
            <a:r>
              <a:rPr lang="en-GB" sz="2100" dirty="0" err="1"/>
              <a:t>Bhd</a:t>
            </a:r>
            <a:r>
              <a:rPr lang="en-GB" sz="2100" dirty="0"/>
              <a:t> v Director-General of Inland Revenue [1978] 3 All ER 1185</a:t>
            </a:r>
          </a:p>
          <a:p>
            <a:r>
              <a:rPr lang="en-GB" sz="2100" dirty="0"/>
              <a:t>Ramsay v HMRC [2013] UKUT0226</a:t>
            </a:r>
          </a:p>
          <a:p>
            <a:pPr lvl="1"/>
            <a:r>
              <a:rPr lang="en-GB" sz="1900" dirty="0"/>
              <a:t>Is there a “serious undertaking earnestly pursued” or a “serious occupation”</a:t>
            </a:r>
          </a:p>
          <a:p>
            <a:pPr lvl="1"/>
            <a:r>
              <a:rPr lang="en-GB" sz="1900" dirty="0"/>
              <a:t>Is there an occupation or function actively pursued with reasonable or recognisable continuity?</a:t>
            </a:r>
          </a:p>
          <a:p>
            <a:pPr lvl="1"/>
            <a:r>
              <a:rPr lang="en-GB" sz="1900" dirty="0"/>
              <a:t>Is there a certain amount of substance in terms of turnover? Are the activities conducted in a regular manner and on sound and recognised business principles?</a:t>
            </a:r>
          </a:p>
          <a:p>
            <a:pPr lvl="1"/>
            <a:r>
              <a:rPr lang="en-GB" sz="1900" dirty="0"/>
              <a:t>Are they of a kind which, subject to differences of detail, are commonly made by those who seek to profit by them</a:t>
            </a:r>
          </a:p>
          <a:p>
            <a:pPr lvl="1"/>
            <a:r>
              <a:rPr lang="en-GB" sz="1900" dirty="0"/>
              <a:t>20 hours or more a week (CG65715)</a:t>
            </a:r>
          </a:p>
          <a:p>
            <a:r>
              <a:rPr lang="en-GB" sz="2100" dirty="0"/>
              <a:t>UK Property Business definition – see PIM1020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878356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8D6B029-1640-3522-52E4-D1FDF8CB4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5FA598-C161-4B0C-87A4-B2613ABC9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is a landlord considered to be in business or investing?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296857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98AFB4E332564E820616305A386FAC" ma:contentTypeVersion="18" ma:contentTypeDescription="Create a new document." ma:contentTypeScope="" ma:versionID="dffc2b6cf7508a58577a339ddc7ec4f8">
  <xsd:schema xmlns:xsd="http://www.w3.org/2001/XMLSchema" xmlns:xs="http://www.w3.org/2001/XMLSchema" xmlns:p="http://schemas.microsoft.com/office/2006/metadata/properties" xmlns:ns2="3b623b82-99bd-4d0d-8451-a3ffed03d733" xmlns:ns3="fcda6e00-0dc3-4fa5-9830-ac3604fa73d2" targetNamespace="http://schemas.microsoft.com/office/2006/metadata/properties" ma:root="true" ma:fieldsID="3f6a155f70f2a2f250fa0ae262fea28b" ns2:_="" ns3:_="">
    <xsd:import namespace="3b623b82-99bd-4d0d-8451-a3ffed03d733"/>
    <xsd:import namespace="fcda6e00-0dc3-4fa5-9830-ac3604fa73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623b82-99bd-4d0d-8451-a3ffed03d7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34d5b6c-b671-46cc-b4c2-65eb71acc5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da6e00-0dc3-4fa5-9830-ac3604fa73d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be1eed2-911f-4782-ba15-aa440b43e15c}" ma:internalName="TaxCatchAll" ma:showField="CatchAllData" ma:web="fcda6e00-0dc3-4fa5-9830-ac3604fa73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cda6e00-0dc3-4fa5-9830-ac3604fa73d2">
      <UserInfo>
        <DisplayName>Stephen Relf</DisplayName>
        <AccountId>191</AccountId>
        <AccountType/>
      </UserInfo>
    </SharedWithUsers>
    <lcf76f155ced4ddcb4097134ff3c332f xmlns="3b623b82-99bd-4d0d-8451-a3ffed03d733">
      <Terms xmlns="http://schemas.microsoft.com/office/infopath/2007/PartnerControls"/>
    </lcf76f155ced4ddcb4097134ff3c332f>
    <TaxCatchAll xmlns="fcda6e00-0dc3-4fa5-9830-ac3604fa73d2" xsi:nil="true"/>
  </documentManagement>
</p:properties>
</file>

<file path=customXml/itemProps1.xml><?xml version="1.0" encoding="utf-8"?>
<ds:datastoreItem xmlns:ds="http://schemas.openxmlformats.org/officeDocument/2006/customXml" ds:itemID="{1FA45627-EB27-433B-9A26-780AEADF57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467BD9-79EA-466F-B9A3-795E1AC255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623b82-99bd-4d0d-8451-a3ffed03d733"/>
    <ds:schemaRef ds:uri="fcda6e00-0dc3-4fa5-9830-ac3604fa73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4FF01D8-9990-4000-B8EE-7D4178EB7670}">
  <ds:schemaRefs>
    <ds:schemaRef ds:uri="3b623b82-99bd-4d0d-8451-a3ffed03d733"/>
    <ds:schemaRef ds:uri="fcda6e00-0dc3-4fa5-9830-ac3604fa73d2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1070</Words>
  <Application>Microsoft Office PowerPoint</Application>
  <PresentationFormat>Widescreen</PresentationFormat>
  <Paragraphs>91</Paragraphs>
  <Slides>21</Slides>
  <Notes>1</Notes>
  <HiddenSlides>4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Aptos</vt:lpstr>
      <vt:lpstr>Lato</vt:lpstr>
      <vt:lpstr>Open Sans Light</vt:lpstr>
      <vt:lpstr>Arial</vt:lpstr>
      <vt:lpstr>Lora</vt:lpstr>
      <vt:lpstr>Wingdings</vt:lpstr>
      <vt:lpstr>Lato Light</vt:lpstr>
      <vt:lpstr>Lora SemiBold</vt:lpstr>
      <vt:lpstr>Calibri</vt:lpstr>
      <vt:lpstr>Office Theme</vt:lpstr>
      <vt:lpstr>Property Ownership and tax issues</vt:lpstr>
      <vt:lpstr>PowerPoint Presentation</vt:lpstr>
      <vt:lpstr>PowerPoint Presentation</vt:lpstr>
      <vt:lpstr>Owning property personally or through a company? </vt:lpstr>
      <vt:lpstr>  Own property personally or through a company? </vt:lpstr>
      <vt:lpstr>Incorporating a property portfolio </vt:lpstr>
      <vt:lpstr>Incorporating a property portfolio </vt:lpstr>
      <vt:lpstr>CGT – deferring the gain</vt:lpstr>
      <vt:lpstr>When is a landlord considered to be in business or investing? </vt:lpstr>
      <vt:lpstr>Tax implications of transferring ownership between spouses/civil partnerships </vt:lpstr>
      <vt:lpstr>Tax implications of transferring ownership between spouses/civil partnerships </vt:lpstr>
      <vt:lpstr>What are the allowable expenses and documentation? </vt:lpstr>
      <vt:lpstr>Rental expenses </vt:lpstr>
      <vt:lpstr>Interest and Finance costs</vt:lpstr>
      <vt:lpstr>Interest and Finance costs</vt:lpstr>
      <vt:lpstr>Furnished Holiday Lettings</vt:lpstr>
      <vt:lpstr>Furnished Holiday Lettings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Jeanne Price</dc:creator>
  <cp:lastModifiedBy>Patrick OBrien</cp:lastModifiedBy>
  <cp:revision>6</cp:revision>
  <dcterms:created xsi:type="dcterms:W3CDTF">2022-12-16T11:57:28Z</dcterms:created>
  <dcterms:modified xsi:type="dcterms:W3CDTF">2025-05-20T14:33:15Z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3e67be8-c475-436e-a20a-25c7c3689831_Enabled">
    <vt:lpwstr>true</vt:lpwstr>
  </property>
  <property fmtid="{D5CDD505-2E9C-101B-9397-08002B2CF9AE}" pid="3" name="MSIP_Label_b3e67be8-c475-436e-a20a-25c7c3689831_SetDate">
    <vt:lpwstr>2022-12-16T17:04:32Z</vt:lpwstr>
  </property>
  <property fmtid="{D5CDD505-2E9C-101B-9397-08002B2CF9AE}" pid="4" name="MSIP_Label_b3e67be8-c475-436e-a20a-25c7c3689831_Method">
    <vt:lpwstr>Privileged</vt:lpwstr>
  </property>
  <property fmtid="{D5CDD505-2E9C-101B-9397-08002B2CF9AE}" pid="5" name="MSIP_Label_b3e67be8-c475-436e-a20a-25c7c3689831_Name">
    <vt:lpwstr>Third Party Sensitive</vt:lpwstr>
  </property>
  <property fmtid="{D5CDD505-2E9C-101B-9397-08002B2CF9AE}" pid="6" name="MSIP_Label_b3e67be8-c475-436e-a20a-25c7c3689831_SiteId">
    <vt:lpwstr>f6aec7ed-3b3a-4826-99e1-1b3134e6b856</vt:lpwstr>
  </property>
  <property fmtid="{D5CDD505-2E9C-101B-9397-08002B2CF9AE}" pid="7" name="MSIP_Label_b3e67be8-c475-436e-a20a-25c7c3689831_ActionId">
    <vt:lpwstr>da6349cd-32e8-4c59-b463-29b63f78bb66</vt:lpwstr>
  </property>
  <property fmtid="{D5CDD505-2E9C-101B-9397-08002B2CF9AE}" pid="8" name="MSIP_Label_b3e67be8-c475-436e-a20a-25c7c3689831_ContentBits">
    <vt:lpwstr>2</vt:lpwstr>
  </property>
  <property fmtid="{D5CDD505-2E9C-101B-9397-08002B2CF9AE}" pid="9" name="MediaServiceImageTags">
    <vt:lpwstr/>
  </property>
  <property fmtid="{D5CDD505-2E9C-101B-9397-08002B2CF9AE}" pid="10" name="ContentTypeId">
    <vt:lpwstr>0x0101002998AFB4E332564E820616305A386FAC</vt:lpwstr>
  </property>
</Properties>
</file>